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75" r:id="rId4"/>
    <p:sldMasterId id="2147483676" r:id="rId5"/>
    <p:sldMasterId id="2147483660" r:id="rId6"/>
  </p:sldMasterIdLst>
  <p:notesMasterIdLst>
    <p:notesMasterId r:id="rId13"/>
  </p:notesMasterIdLst>
  <p:handoutMasterIdLst>
    <p:handoutMasterId r:id="rId14"/>
  </p:handoutMasterIdLst>
  <p:sldIdLst>
    <p:sldId id="262" r:id="rId7"/>
    <p:sldId id="272" r:id="rId8"/>
    <p:sldId id="268" r:id="rId9"/>
    <p:sldId id="270" r:id="rId10"/>
    <p:sldId id="269" r:id="rId11"/>
    <p:sldId id="266"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13E"/>
    <a:srgbClr val="65B3AD"/>
    <a:srgbClr val="C7D12E"/>
    <a:srgbClr val="00A398"/>
    <a:srgbClr val="387A4C"/>
    <a:srgbClr val="63BC51"/>
    <a:srgbClr val="63BB51"/>
    <a:srgbClr val="009656"/>
    <a:srgbClr val="00323A"/>
    <a:srgbClr val="2E4D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EE76B-29CD-4C11-ACA7-C74E584D75C5}" v="1" dt="2023-08-28T11:55:29.713"/>
    <p1510:client id="{18A4952D-7AAC-CA6A-4F1B-B3B897C9A25A}" v="569" dt="2023-08-28T14:29:07.970"/>
    <p1510:client id="{6CCECB92-960E-49E7-9028-89C836BA9193}" v="1" dt="2023-08-28T13:27:41.226"/>
    <p1510:client id="{CDF95179-15ED-7C99-EF28-1A2D440EAA44}" v="34" dt="2023-08-28T13:18:02.32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75911" autoAdjust="0"/>
  </p:normalViewPr>
  <p:slideViewPr>
    <p:cSldViewPr snapToGrid="0">
      <p:cViewPr varScale="1">
        <p:scale>
          <a:sx n="83" d="100"/>
          <a:sy n="83" d="100"/>
        </p:scale>
        <p:origin x="159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A039ED-61F9-4EC8-A8D8-0F05D6510E1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cs-CZ"/>
        </a:p>
      </dgm:t>
    </dgm:pt>
    <dgm:pt modelId="{79FAEA19-5F7B-483F-B383-DF57CA3BD224}">
      <dgm:prSet phldrT="[Text]"/>
      <dgm:spPr/>
      <dgm:t>
        <a:bodyPr/>
        <a:lstStyle/>
        <a:p>
          <a:r>
            <a:rPr lang="cs-CZ" dirty="0"/>
            <a:t>Přezkoumání zkušeností  zemí při vývoji jejich národních </a:t>
          </a:r>
          <a:r>
            <a:rPr lang="cs-CZ" dirty="0" err="1"/>
            <a:t>bioekonomických</a:t>
          </a:r>
          <a:r>
            <a:rPr lang="cs-CZ" dirty="0"/>
            <a:t> strategií. Zprávu D5.1, která zahrnuje jak pozitivní aspekty, tak nevýhody v průběhu procesu tvorby strategie, lze použít jako vzor. </a:t>
          </a:r>
        </a:p>
      </dgm:t>
    </dgm:pt>
    <dgm:pt modelId="{10318FAD-63BF-45A6-9737-CC030F95500F}" type="parTrans" cxnId="{8C16516F-3D58-47DD-97C4-AD59047A23E5}">
      <dgm:prSet/>
      <dgm:spPr/>
      <dgm:t>
        <a:bodyPr/>
        <a:lstStyle/>
        <a:p>
          <a:endParaRPr lang="cs-CZ"/>
        </a:p>
      </dgm:t>
    </dgm:pt>
    <dgm:pt modelId="{6424B1A9-AED1-420C-853A-979D86624B13}" type="sibTrans" cxnId="{8C16516F-3D58-47DD-97C4-AD59047A23E5}">
      <dgm:prSet/>
      <dgm:spPr/>
      <dgm:t>
        <a:bodyPr/>
        <a:lstStyle/>
        <a:p>
          <a:endParaRPr lang="cs-CZ"/>
        </a:p>
      </dgm:t>
    </dgm:pt>
    <dgm:pt modelId="{5C7E7943-92E1-4982-B09F-3A9918EBBF5D}">
      <dgm:prSet phldrT="[Text]"/>
      <dgm:spPr/>
      <dgm:t>
        <a:bodyPr/>
        <a:lstStyle/>
        <a:p>
          <a:r>
            <a:rPr lang="cs-CZ" dirty="0"/>
            <a:t>Analýza současné situace, překážek a příležitostí -  D2.1, D3.1., poznatky z národních workshopů na podporu rozvoje strategie</a:t>
          </a:r>
        </a:p>
      </dgm:t>
    </dgm:pt>
    <dgm:pt modelId="{60642724-355C-4293-9496-AEE5D65DDE6B}" type="parTrans" cxnId="{B3FDD7DD-3061-42EE-9CBC-398D39CF292F}">
      <dgm:prSet/>
      <dgm:spPr/>
      <dgm:t>
        <a:bodyPr/>
        <a:lstStyle/>
        <a:p>
          <a:endParaRPr lang="cs-CZ"/>
        </a:p>
      </dgm:t>
    </dgm:pt>
    <dgm:pt modelId="{15F7633F-65D9-45E0-86B9-C4D28D905F77}" type="sibTrans" cxnId="{B3FDD7DD-3061-42EE-9CBC-398D39CF292F}">
      <dgm:prSet/>
      <dgm:spPr/>
      <dgm:t>
        <a:bodyPr/>
        <a:lstStyle/>
        <a:p>
          <a:endParaRPr lang="cs-CZ"/>
        </a:p>
      </dgm:t>
    </dgm:pt>
    <dgm:pt modelId="{74A68A72-B592-4674-806B-318741889E22}">
      <dgm:prSet phldrT="[Text]"/>
      <dgm:spPr/>
      <dgm:t>
        <a:bodyPr/>
        <a:lstStyle/>
        <a:p>
          <a:r>
            <a:rPr lang="cs-CZ" dirty="0"/>
            <a:t>Členské země CEE2ACT ve spolupráci s klíčovými zainteresovanými stranami vytvořily vizi budoucnosti a stanovily cíle do roku 2030 ve vybraných oblastech - </a:t>
          </a:r>
          <a:r>
            <a:rPr lang="cs-CZ" dirty="0" err="1"/>
            <a:t>bioekonomická</a:t>
          </a:r>
          <a:r>
            <a:rPr lang="cs-CZ" dirty="0"/>
            <a:t> strategie pro výzkum a inovace, sociální změny s ohledem na genderové aspekty a potřeby rekvalifikace, financování a investice, životní prostředí</a:t>
          </a:r>
        </a:p>
      </dgm:t>
    </dgm:pt>
    <dgm:pt modelId="{DD36936E-DF82-4E9B-A137-EAAD5B073EF1}" type="parTrans" cxnId="{B08E3DA1-5610-4BD8-B668-1494D0B74059}">
      <dgm:prSet/>
      <dgm:spPr/>
      <dgm:t>
        <a:bodyPr/>
        <a:lstStyle/>
        <a:p>
          <a:endParaRPr lang="cs-CZ"/>
        </a:p>
      </dgm:t>
    </dgm:pt>
    <dgm:pt modelId="{B85FC9F8-FC0E-4F72-A5BE-461A38262206}" type="sibTrans" cxnId="{B08E3DA1-5610-4BD8-B668-1494D0B74059}">
      <dgm:prSet/>
      <dgm:spPr/>
      <dgm:t>
        <a:bodyPr/>
        <a:lstStyle/>
        <a:p>
          <a:endParaRPr lang="cs-CZ"/>
        </a:p>
      </dgm:t>
    </dgm:pt>
    <dgm:pt modelId="{1777D0EF-62C8-477F-B68F-B067D62619C5}" type="pres">
      <dgm:prSet presAssocID="{CDA039ED-61F9-4EC8-A8D8-0F05D6510E1C}" presName="outerComposite" presStyleCnt="0">
        <dgm:presLayoutVars>
          <dgm:chMax val="5"/>
          <dgm:dir/>
          <dgm:resizeHandles val="exact"/>
        </dgm:presLayoutVars>
      </dgm:prSet>
      <dgm:spPr/>
    </dgm:pt>
    <dgm:pt modelId="{DDDB08D2-E62D-498E-8C2F-A2AAEB8BDA55}" type="pres">
      <dgm:prSet presAssocID="{CDA039ED-61F9-4EC8-A8D8-0F05D6510E1C}" presName="dummyMaxCanvas" presStyleCnt="0">
        <dgm:presLayoutVars/>
      </dgm:prSet>
      <dgm:spPr/>
    </dgm:pt>
    <dgm:pt modelId="{1D7F3A87-4556-4BF7-A60E-8CBC970B853F}" type="pres">
      <dgm:prSet presAssocID="{CDA039ED-61F9-4EC8-A8D8-0F05D6510E1C}" presName="ThreeNodes_1" presStyleLbl="node1" presStyleIdx="0" presStyleCnt="3">
        <dgm:presLayoutVars>
          <dgm:bulletEnabled val="1"/>
        </dgm:presLayoutVars>
      </dgm:prSet>
      <dgm:spPr/>
    </dgm:pt>
    <dgm:pt modelId="{DD733722-0CC1-4FB1-BF64-DEE576A0FEFF}" type="pres">
      <dgm:prSet presAssocID="{CDA039ED-61F9-4EC8-A8D8-0F05D6510E1C}" presName="ThreeNodes_2" presStyleLbl="node1" presStyleIdx="1" presStyleCnt="3">
        <dgm:presLayoutVars>
          <dgm:bulletEnabled val="1"/>
        </dgm:presLayoutVars>
      </dgm:prSet>
      <dgm:spPr/>
    </dgm:pt>
    <dgm:pt modelId="{755C2499-5BC9-4479-9F2E-94062A60605F}" type="pres">
      <dgm:prSet presAssocID="{CDA039ED-61F9-4EC8-A8D8-0F05D6510E1C}" presName="ThreeNodes_3" presStyleLbl="node1" presStyleIdx="2" presStyleCnt="3">
        <dgm:presLayoutVars>
          <dgm:bulletEnabled val="1"/>
        </dgm:presLayoutVars>
      </dgm:prSet>
      <dgm:spPr/>
    </dgm:pt>
    <dgm:pt modelId="{50366ECB-F44A-4E7D-A212-DE088A64723B}" type="pres">
      <dgm:prSet presAssocID="{CDA039ED-61F9-4EC8-A8D8-0F05D6510E1C}" presName="ThreeConn_1-2" presStyleLbl="fgAccFollowNode1" presStyleIdx="0" presStyleCnt="2">
        <dgm:presLayoutVars>
          <dgm:bulletEnabled val="1"/>
        </dgm:presLayoutVars>
      </dgm:prSet>
      <dgm:spPr/>
    </dgm:pt>
    <dgm:pt modelId="{98088D51-62BD-4372-A179-F0CED1E75FFD}" type="pres">
      <dgm:prSet presAssocID="{CDA039ED-61F9-4EC8-A8D8-0F05D6510E1C}" presName="ThreeConn_2-3" presStyleLbl="fgAccFollowNode1" presStyleIdx="1" presStyleCnt="2">
        <dgm:presLayoutVars>
          <dgm:bulletEnabled val="1"/>
        </dgm:presLayoutVars>
      </dgm:prSet>
      <dgm:spPr/>
    </dgm:pt>
    <dgm:pt modelId="{A51140A3-DB50-440B-AACF-FBEAA4B4DEB2}" type="pres">
      <dgm:prSet presAssocID="{CDA039ED-61F9-4EC8-A8D8-0F05D6510E1C}" presName="ThreeNodes_1_text" presStyleLbl="node1" presStyleIdx="2" presStyleCnt="3">
        <dgm:presLayoutVars>
          <dgm:bulletEnabled val="1"/>
        </dgm:presLayoutVars>
      </dgm:prSet>
      <dgm:spPr/>
    </dgm:pt>
    <dgm:pt modelId="{040CF66C-3638-4089-80A5-D31158BAEEB6}" type="pres">
      <dgm:prSet presAssocID="{CDA039ED-61F9-4EC8-A8D8-0F05D6510E1C}" presName="ThreeNodes_2_text" presStyleLbl="node1" presStyleIdx="2" presStyleCnt="3">
        <dgm:presLayoutVars>
          <dgm:bulletEnabled val="1"/>
        </dgm:presLayoutVars>
      </dgm:prSet>
      <dgm:spPr/>
    </dgm:pt>
    <dgm:pt modelId="{2F267BD4-7B6A-444A-81D7-B5427E34527F}" type="pres">
      <dgm:prSet presAssocID="{CDA039ED-61F9-4EC8-A8D8-0F05D6510E1C}" presName="ThreeNodes_3_text" presStyleLbl="node1" presStyleIdx="2" presStyleCnt="3">
        <dgm:presLayoutVars>
          <dgm:bulletEnabled val="1"/>
        </dgm:presLayoutVars>
      </dgm:prSet>
      <dgm:spPr/>
    </dgm:pt>
  </dgm:ptLst>
  <dgm:cxnLst>
    <dgm:cxn modelId="{C8233B00-4313-4260-93BC-1A567EE778EA}" type="presOf" srcId="{6424B1A9-AED1-420C-853A-979D86624B13}" destId="{50366ECB-F44A-4E7D-A212-DE088A64723B}" srcOrd="0" destOrd="0" presId="urn:microsoft.com/office/officeart/2005/8/layout/vProcess5"/>
    <dgm:cxn modelId="{FF04C560-B0D4-4D3A-A4D8-F990AB8A4A04}" type="presOf" srcId="{CDA039ED-61F9-4EC8-A8D8-0F05D6510E1C}" destId="{1777D0EF-62C8-477F-B68F-B067D62619C5}" srcOrd="0" destOrd="0" presId="urn:microsoft.com/office/officeart/2005/8/layout/vProcess5"/>
    <dgm:cxn modelId="{C9D5F068-2B32-41F9-9085-54A3A7842822}" type="presOf" srcId="{74A68A72-B592-4674-806B-318741889E22}" destId="{755C2499-5BC9-4479-9F2E-94062A60605F}" srcOrd="0" destOrd="0" presId="urn:microsoft.com/office/officeart/2005/8/layout/vProcess5"/>
    <dgm:cxn modelId="{8C16516F-3D58-47DD-97C4-AD59047A23E5}" srcId="{CDA039ED-61F9-4EC8-A8D8-0F05D6510E1C}" destId="{79FAEA19-5F7B-483F-B383-DF57CA3BD224}" srcOrd="0" destOrd="0" parTransId="{10318FAD-63BF-45A6-9737-CC030F95500F}" sibTransId="{6424B1A9-AED1-420C-853A-979D86624B13}"/>
    <dgm:cxn modelId="{BCDF0071-A5C4-4361-92BE-9FECC92A5091}" type="presOf" srcId="{79FAEA19-5F7B-483F-B383-DF57CA3BD224}" destId="{1D7F3A87-4556-4BF7-A60E-8CBC970B853F}" srcOrd="0" destOrd="0" presId="urn:microsoft.com/office/officeart/2005/8/layout/vProcess5"/>
    <dgm:cxn modelId="{A5538D54-158E-4BDA-A530-C509CDF05D6C}" type="presOf" srcId="{15F7633F-65D9-45E0-86B9-C4D28D905F77}" destId="{98088D51-62BD-4372-A179-F0CED1E75FFD}" srcOrd="0" destOrd="0" presId="urn:microsoft.com/office/officeart/2005/8/layout/vProcess5"/>
    <dgm:cxn modelId="{B08E3DA1-5610-4BD8-B668-1494D0B74059}" srcId="{CDA039ED-61F9-4EC8-A8D8-0F05D6510E1C}" destId="{74A68A72-B592-4674-806B-318741889E22}" srcOrd="2" destOrd="0" parTransId="{DD36936E-DF82-4E9B-A137-EAAD5B073EF1}" sibTransId="{B85FC9F8-FC0E-4F72-A5BE-461A38262206}"/>
    <dgm:cxn modelId="{381718C2-D314-41C6-970D-5235BF3C1B3D}" type="presOf" srcId="{79FAEA19-5F7B-483F-B383-DF57CA3BD224}" destId="{A51140A3-DB50-440B-AACF-FBEAA4B4DEB2}" srcOrd="1" destOrd="0" presId="urn:microsoft.com/office/officeart/2005/8/layout/vProcess5"/>
    <dgm:cxn modelId="{32A4FFD2-E925-4BE7-BE15-E5E11B765326}" type="presOf" srcId="{74A68A72-B592-4674-806B-318741889E22}" destId="{2F267BD4-7B6A-444A-81D7-B5427E34527F}" srcOrd="1" destOrd="0" presId="urn:microsoft.com/office/officeart/2005/8/layout/vProcess5"/>
    <dgm:cxn modelId="{554F65DB-8886-419D-B5C2-2058008FDD58}" type="presOf" srcId="{5C7E7943-92E1-4982-B09F-3A9918EBBF5D}" destId="{DD733722-0CC1-4FB1-BF64-DEE576A0FEFF}" srcOrd="0" destOrd="0" presId="urn:microsoft.com/office/officeart/2005/8/layout/vProcess5"/>
    <dgm:cxn modelId="{B3FDD7DD-3061-42EE-9CBC-398D39CF292F}" srcId="{CDA039ED-61F9-4EC8-A8D8-0F05D6510E1C}" destId="{5C7E7943-92E1-4982-B09F-3A9918EBBF5D}" srcOrd="1" destOrd="0" parTransId="{60642724-355C-4293-9496-AEE5D65DDE6B}" sibTransId="{15F7633F-65D9-45E0-86B9-C4D28D905F77}"/>
    <dgm:cxn modelId="{F288D4E5-4B56-4759-973A-151DFF787E43}" type="presOf" srcId="{5C7E7943-92E1-4982-B09F-3A9918EBBF5D}" destId="{040CF66C-3638-4089-80A5-D31158BAEEB6}" srcOrd="1" destOrd="0" presId="urn:microsoft.com/office/officeart/2005/8/layout/vProcess5"/>
    <dgm:cxn modelId="{2E4611A9-607C-4EAA-8F5B-7D28FFDFBD8E}" type="presParOf" srcId="{1777D0EF-62C8-477F-B68F-B067D62619C5}" destId="{DDDB08D2-E62D-498E-8C2F-A2AAEB8BDA55}" srcOrd="0" destOrd="0" presId="urn:microsoft.com/office/officeart/2005/8/layout/vProcess5"/>
    <dgm:cxn modelId="{28522218-E7C4-4438-9B36-5627CBF1AEB2}" type="presParOf" srcId="{1777D0EF-62C8-477F-B68F-B067D62619C5}" destId="{1D7F3A87-4556-4BF7-A60E-8CBC970B853F}" srcOrd="1" destOrd="0" presId="urn:microsoft.com/office/officeart/2005/8/layout/vProcess5"/>
    <dgm:cxn modelId="{28AB9907-49E8-4305-ACCD-35A5568725EE}" type="presParOf" srcId="{1777D0EF-62C8-477F-B68F-B067D62619C5}" destId="{DD733722-0CC1-4FB1-BF64-DEE576A0FEFF}" srcOrd="2" destOrd="0" presId="urn:microsoft.com/office/officeart/2005/8/layout/vProcess5"/>
    <dgm:cxn modelId="{823DA0DC-252B-4AC3-AFFF-9A208E9A5372}" type="presParOf" srcId="{1777D0EF-62C8-477F-B68F-B067D62619C5}" destId="{755C2499-5BC9-4479-9F2E-94062A60605F}" srcOrd="3" destOrd="0" presId="urn:microsoft.com/office/officeart/2005/8/layout/vProcess5"/>
    <dgm:cxn modelId="{FC55E861-89F7-4039-936F-A61AD9F7182F}" type="presParOf" srcId="{1777D0EF-62C8-477F-B68F-B067D62619C5}" destId="{50366ECB-F44A-4E7D-A212-DE088A64723B}" srcOrd="4" destOrd="0" presId="urn:microsoft.com/office/officeart/2005/8/layout/vProcess5"/>
    <dgm:cxn modelId="{AF3715B3-ACAD-482E-B467-AD8C408F9698}" type="presParOf" srcId="{1777D0EF-62C8-477F-B68F-B067D62619C5}" destId="{98088D51-62BD-4372-A179-F0CED1E75FFD}" srcOrd="5" destOrd="0" presId="urn:microsoft.com/office/officeart/2005/8/layout/vProcess5"/>
    <dgm:cxn modelId="{A923AE1B-9987-4394-872C-DFB27FCCFEF6}" type="presParOf" srcId="{1777D0EF-62C8-477F-B68F-B067D62619C5}" destId="{A51140A3-DB50-440B-AACF-FBEAA4B4DEB2}" srcOrd="6" destOrd="0" presId="urn:microsoft.com/office/officeart/2005/8/layout/vProcess5"/>
    <dgm:cxn modelId="{F189F5FD-5EC0-49DF-8BF8-799FC3543095}" type="presParOf" srcId="{1777D0EF-62C8-477F-B68F-B067D62619C5}" destId="{040CF66C-3638-4089-80A5-D31158BAEEB6}" srcOrd="7" destOrd="0" presId="urn:microsoft.com/office/officeart/2005/8/layout/vProcess5"/>
    <dgm:cxn modelId="{C1BCE5FC-67AE-484C-8CFC-1D6DE140DDF1}" type="presParOf" srcId="{1777D0EF-62C8-477F-B68F-B067D62619C5}" destId="{2F267BD4-7B6A-444A-81D7-B5427E34527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3A87-4556-4BF7-A60E-8CBC970B853F}">
      <dsp:nvSpPr>
        <dsp:cNvPr id="0" name=""/>
        <dsp:cNvSpPr/>
      </dsp:nvSpPr>
      <dsp:spPr>
        <a:xfrm>
          <a:off x="0" y="0"/>
          <a:ext cx="6219824" cy="104307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cs-CZ" sz="1300" kern="1200" dirty="0"/>
            <a:t>Přezkoumání zkušeností  zemí při vývoji jejich národních </a:t>
          </a:r>
          <a:r>
            <a:rPr lang="cs-CZ" sz="1300" kern="1200" dirty="0" err="1"/>
            <a:t>bioekonomických</a:t>
          </a:r>
          <a:r>
            <a:rPr lang="cs-CZ" sz="1300" kern="1200" dirty="0"/>
            <a:t> strategií. Zprávu D5.1, která zahrnuje jak pozitivní aspekty, tak nevýhody v průběhu procesu tvorby strategie, lze použít jako vzor. </a:t>
          </a:r>
        </a:p>
      </dsp:txBody>
      <dsp:txXfrm>
        <a:off x="30551" y="30551"/>
        <a:ext cx="5094265" cy="981972"/>
      </dsp:txXfrm>
    </dsp:sp>
    <dsp:sp modelId="{DD733722-0CC1-4FB1-BF64-DEE576A0FEFF}">
      <dsp:nvSpPr>
        <dsp:cNvPr id="0" name=""/>
        <dsp:cNvSpPr/>
      </dsp:nvSpPr>
      <dsp:spPr>
        <a:xfrm>
          <a:off x="548808" y="1216919"/>
          <a:ext cx="6219824" cy="1043074"/>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cs-CZ" sz="1300" kern="1200" dirty="0"/>
            <a:t>Analýza současné situace, překážek a příležitostí -  D2.1, D3.1., poznatky z národních workshopů na podporu rozvoje strategie</a:t>
          </a:r>
        </a:p>
      </dsp:txBody>
      <dsp:txXfrm>
        <a:off x="579359" y="1247470"/>
        <a:ext cx="4931916" cy="981972"/>
      </dsp:txXfrm>
    </dsp:sp>
    <dsp:sp modelId="{755C2499-5BC9-4479-9F2E-94062A60605F}">
      <dsp:nvSpPr>
        <dsp:cNvPr id="0" name=""/>
        <dsp:cNvSpPr/>
      </dsp:nvSpPr>
      <dsp:spPr>
        <a:xfrm>
          <a:off x="1097616" y="2433839"/>
          <a:ext cx="6219824" cy="104307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cs-CZ" sz="1300" kern="1200" dirty="0"/>
            <a:t>Členské země CEE2ACT ve spolupráci s klíčovými zainteresovanými stranami vytvořily vizi budoucnosti a stanovily cíle do roku 2030 ve vybraných oblastech - </a:t>
          </a:r>
          <a:r>
            <a:rPr lang="cs-CZ" sz="1300" kern="1200" dirty="0" err="1"/>
            <a:t>bioekonomická</a:t>
          </a:r>
          <a:r>
            <a:rPr lang="cs-CZ" sz="1300" kern="1200" dirty="0"/>
            <a:t> strategie pro výzkum a inovace, sociální změny s ohledem na genderové aspekty a potřeby rekvalifikace, financování a investice, životní prostředí</a:t>
          </a:r>
        </a:p>
      </dsp:txBody>
      <dsp:txXfrm>
        <a:off x="1128167" y="2464390"/>
        <a:ext cx="4931916" cy="981972"/>
      </dsp:txXfrm>
    </dsp:sp>
    <dsp:sp modelId="{50366ECB-F44A-4E7D-A212-DE088A64723B}">
      <dsp:nvSpPr>
        <dsp:cNvPr id="0" name=""/>
        <dsp:cNvSpPr/>
      </dsp:nvSpPr>
      <dsp:spPr>
        <a:xfrm>
          <a:off x="5541826" y="790997"/>
          <a:ext cx="677998" cy="67799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cs-CZ" sz="3200" kern="1200"/>
        </a:p>
      </dsp:txBody>
      <dsp:txXfrm>
        <a:off x="5694376" y="790997"/>
        <a:ext cx="372898" cy="510193"/>
      </dsp:txXfrm>
    </dsp:sp>
    <dsp:sp modelId="{98088D51-62BD-4372-A179-F0CED1E75FFD}">
      <dsp:nvSpPr>
        <dsp:cNvPr id="0" name=""/>
        <dsp:cNvSpPr/>
      </dsp:nvSpPr>
      <dsp:spPr>
        <a:xfrm>
          <a:off x="6090634" y="2000964"/>
          <a:ext cx="677998" cy="677998"/>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cs-CZ" sz="3200" kern="1200"/>
        </a:p>
      </dsp:txBody>
      <dsp:txXfrm>
        <a:off x="6243184" y="2000964"/>
        <a:ext cx="372898" cy="5101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3977726-5037-8A46-961A-D764A5B8AF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396C445E-4DA5-A34D-ADA6-38D0696439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D07D6A-5174-4A43-A175-BD342A632427}" type="datetimeFigureOut">
              <a:rPr lang="es-ES" smtClean="0"/>
              <a:t>08/02/2024</a:t>
            </a:fld>
            <a:endParaRPr lang="es-ES"/>
          </a:p>
        </p:txBody>
      </p:sp>
      <p:sp>
        <p:nvSpPr>
          <p:cNvPr id="4" name="Marcador de pie de página 3">
            <a:extLst>
              <a:ext uri="{FF2B5EF4-FFF2-40B4-BE49-F238E27FC236}">
                <a16:creationId xmlns:a16="http://schemas.microsoft.com/office/drawing/2014/main" id="{35FA58D6-3235-2345-8D90-67C5DFB147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2210387B-FE33-5F48-B4EF-A016CB4A55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BD5778-0B36-C44C-9676-07B2F5FC2D99}" type="slidenum">
              <a:rPr lang="es-ES" smtClean="0"/>
              <a:t>‹#›</a:t>
            </a:fld>
            <a:endParaRPr lang="es-ES"/>
          </a:p>
        </p:txBody>
      </p:sp>
    </p:spTree>
    <p:extLst>
      <p:ext uri="{BB962C8B-B14F-4D97-AF65-F5344CB8AC3E}">
        <p14:creationId xmlns:p14="http://schemas.microsoft.com/office/powerpoint/2010/main" val="41149974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6E684-E1F5-A54D-A4DA-3EA4A0B17B8B}" type="datetimeFigureOut">
              <a:rPr lang="es-ES" smtClean="0"/>
              <a:t>08/02/2024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B651F-4F3F-C049-AC9D-9C2B3781CA25}" type="slidenum">
              <a:rPr lang="es-ES" smtClean="0"/>
              <a:t>‹#›</a:t>
            </a:fld>
            <a:endParaRPr lang="es-ES"/>
          </a:p>
        </p:txBody>
      </p:sp>
    </p:spTree>
    <p:extLst>
      <p:ext uri="{BB962C8B-B14F-4D97-AF65-F5344CB8AC3E}">
        <p14:creationId xmlns:p14="http://schemas.microsoft.com/office/powerpoint/2010/main" val="185596416"/>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BB651F-4F3F-C049-AC9D-9C2B3781CA25}" type="slidenum">
              <a:rPr lang="es-ES" smtClean="0"/>
              <a:t>2</a:t>
            </a:fld>
            <a:endParaRPr lang="es-ES"/>
          </a:p>
        </p:txBody>
      </p:sp>
    </p:spTree>
    <p:extLst>
      <p:ext uri="{BB962C8B-B14F-4D97-AF65-F5344CB8AC3E}">
        <p14:creationId xmlns:p14="http://schemas.microsoft.com/office/powerpoint/2010/main" val="4056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BB651F-4F3F-C049-AC9D-9C2B3781CA25}" type="slidenum">
              <a:rPr lang="es-ES" smtClean="0"/>
              <a:t>3</a:t>
            </a:fld>
            <a:endParaRPr lang="es-ES"/>
          </a:p>
        </p:txBody>
      </p:sp>
    </p:spTree>
    <p:extLst>
      <p:ext uri="{BB962C8B-B14F-4D97-AF65-F5344CB8AC3E}">
        <p14:creationId xmlns:p14="http://schemas.microsoft.com/office/powerpoint/2010/main" val="422325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BB651F-4F3F-C049-AC9D-9C2B3781CA25}" type="slidenum">
              <a:rPr lang="es-ES" smtClean="0"/>
              <a:t>4</a:t>
            </a:fld>
            <a:endParaRPr lang="es-ES"/>
          </a:p>
        </p:txBody>
      </p:sp>
    </p:spTree>
    <p:extLst>
      <p:ext uri="{BB962C8B-B14F-4D97-AF65-F5344CB8AC3E}">
        <p14:creationId xmlns:p14="http://schemas.microsoft.com/office/powerpoint/2010/main" val="228748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BB651F-4F3F-C049-AC9D-9C2B3781CA25}" type="slidenum">
              <a:rPr lang="es-ES" smtClean="0"/>
              <a:t>5</a:t>
            </a:fld>
            <a:endParaRPr lang="es-ES"/>
          </a:p>
        </p:txBody>
      </p:sp>
    </p:spTree>
    <p:extLst>
      <p:ext uri="{BB962C8B-B14F-4D97-AF65-F5344CB8AC3E}">
        <p14:creationId xmlns:p14="http://schemas.microsoft.com/office/powerpoint/2010/main" val="327711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BBB651F-4F3F-C049-AC9D-9C2B3781CA25}" type="slidenum">
              <a:rPr lang="es-ES" smtClean="0"/>
              <a:t>6</a:t>
            </a:fld>
            <a:endParaRPr lang="es-ES"/>
          </a:p>
        </p:txBody>
      </p:sp>
    </p:spTree>
    <p:extLst>
      <p:ext uri="{BB962C8B-B14F-4D97-AF65-F5344CB8AC3E}">
        <p14:creationId xmlns:p14="http://schemas.microsoft.com/office/powerpoint/2010/main" val="289598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F21E-BAC3-DAA2-497F-88ED44DB0B29}"/>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0C6286C-AB8A-A36F-1A4E-D27C2C1854B1}"/>
              </a:ext>
            </a:extLst>
          </p:cNvPr>
          <p:cNvSpPr>
            <a:spLocks noGrp="1"/>
          </p:cNvSpPr>
          <p:nvPr>
            <p:ph type="sldNum" sz="quarter" idx="10"/>
          </p:nvPr>
        </p:nvSpPr>
        <p:spPr/>
        <p:txBody>
          <a:bodyPr/>
          <a:lstStyle/>
          <a:p>
            <a:fld id="{80208A2D-B7B4-7446-9865-3C23A23C80B0}" type="slidenum">
              <a:rPr lang="es-ES" smtClean="0"/>
              <a:t>‹#›</a:t>
            </a:fld>
            <a:endParaRPr lang="es-ES"/>
          </a:p>
        </p:txBody>
      </p:sp>
    </p:spTree>
    <p:extLst>
      <p:ext uri="{BB962C8B-B14F-4D97-AF65-F5344CB8AC3E}">
        <p14:creationId xmlns:p14="http://schemas.microsoft.com/office/powerpoint/2010/main" val="57413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43BEC-0D09-3AE5-81AA-B0FD62C8224C}"/>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AC6884F-6D0A-DC7A-301D-3E5C02316D1B}"/>
              </a:ext>
            </a:extLst>
          </p:cNvPr>
          <p:cNvSpPr>
            <a:spLocks noGrp="1"/>
          </p:cNvSpPr>
          <p:nvPr>
            <p:ph type="sldNum" sz="quarter" idx="10"/>
          </p:nvPr>
        </p:nvSpPr>
        <p:spPr/>
        <p:txBody>
          <a:bodyPr/>
          <a:lstStyle/>
          <a:p>
            <a:fld id="{80208A2D-B7B4-7446-9865-3C23A23C80B0}" type="slidenum">
              <a:rPr lang="es-ES" smtClean="0"/>
              <a:t>‹#›</a:t>
            </a:fld>
            <a:endParaRPr lang="es-ES"/>
          </a:p>
        </p:txBody>
      </p:sp>
    </p:spTree>
    <p:extLst>
      <p:ext uri="{BB962C8B-B14F-4D97-AF65-F5344CB8AC3E}">
        <p14:creationId xmlns:p14="http://schemas.microsoft.com/office/powerpoint/2010/main" val="268665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B366E6-91EF-A2BE-519A-BFE6CF7A8CC8}"/>
              </a:ext>
            </a:extLst>
          </p:cNvPr>
          <p:cNvSpPr>
            <a:spLocks noGrp="1"/>
          </p:cNvSpPr>
          <p:nvPr>
            <p:ph type="sldNum" sz="quarter" idx="10"/>
          </p:nvPr>
        </p:nvSpPr>
        <p:spPr/>
        <p:txBody>
          <a:bodyPr/>
          <a:lstStyle/>
          <a:p>
            <a:fld id="{80208A2D-B7B4-7446-9865-3C23A23C80B0}" type="slidenum">
              <a:rPr lang="es-ES" smtClean="0"/>
              <a:t>‹#›</a:t>
            </a:fld>
            <a:endParaRPr lang="es-ES"/>
          </a:p>
        </p:txBody>
      </p:sp>
      <p:sp>
        <p:nvSpPr>
          <p:cNvPr id="4" name="Elipse 38">
            <a:extLst>
              <a:ext uri="{FF2B5EF4-FFF2-40B4-BE49-F238E27FC236}">
                <a16:creationId xmlns:a16="http://schemas.microsoft.com/office/drawing/2014/main" id="{812CE653-03B7-CAF1-C9EB-61A31CB528A0}"/>
              </a:ext>
            </a:extLst>
          </p:cNvPr>
          <p:cNvSpPr/>
          <p:nvPr userDrawn="1"/>
        </p:nvSpPr>
        <p:spPr>
          <a:xfrm>
            <a:off x="310740" y="1359750"/>
            <a:ext cx="2997641" cy="2997641"/>
          </a:xfrm>
          <a:prstGeom prst="ellipse">
            <a:avLst/>
          </a:prstGeom>
          <a:solidFill>
            <a:srgbClr val="63BB5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39">
            <a:extLst>
              <a:ext uri="{FF2B5EF4-FFF2-40B4-BE49-F238E27FC236}">
                <a16:creationId xmlns:a16="http://schemas.microsoft.com/office/drawing/2014/main" id="{161697E3-AD64-781E-4F07-69B64A8C2B1C}"/>
              </a:ext>
            </a:extLst>
          </p:cNvPr>
          <p:cNvSpPr/>
          <p:nvPr userDrawn="1"/>
        </p:nvSpPr>
        <p:spPr>
          <a:xfrm>
            <a:off x="3040508" y="1359750"/>
            <a:ext cx="2997641" cy="2997641"/>
          </a:xfrm>
          <a:prstGeom prst="ellipse">
            <a:avLst/>
          </a:prstGeom>
          <a:solidFill>
            <a:srgbClr val="009656">
              <a:alpha val="303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40">
            <a:extLst>
              <a:ext uri="{FF2B5EF4-FFF2-40B4-BE49-F238E27FC236}">
                <a16:creationId xmlns:a16="http://schemas.microsoft.com/office/drawing/2014/main" id="{A73A8B13-7C10-05E4-EF5B-FD849FF70C62}"/>
              </a:ext>
            </a:extLst>
          </p:cNvPr>
          <p:cNvSpPr/>
          <p:nvPr userDrawn="1"/>
        </p:nvSpPr>
        <p:spPr>
          <a:xfrm>
            <a:off x="5770276" y="1359750"/>
            <a:ext cx="2997641" cy="2997641"/>
          </a:xfrm>
          <a:prstGeom prst="ellipse">
            <a:avLst/>
          </a:prstGeom>
          <a:solidFill>
            <a:srgbClr val="00A39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Google Shape;101;p12">
            <a:extLst>
              <a:ext uri="{FF2B5EF4-FFF2-40B4-BE49-F238E27FC236}">
                <a16:creationId xmlns:a16="http://schemas.microsoft.com/office/drawing/2014/main" id="{C9E379AD-631D-B5B5-F156-E997F2ED8DFF}"/>
              </a:ext>
            </a:extLst>
          </p:cNvPr>
          <p:cNvSpPr txBox="1">
            <a:spLocks noGrp="1"/>
          </p:cNvSpPr>
          <p:nvPr>
            <p:ph type="title" idx="4294967295"/>
          </p:nvPr>
        </p:nvSpPr>
        <p:spPr>
          <a:xfrm>
            <a:off x="301472" y="296896"/>
            <a:ext cx="6395545" cy="611448"/>
          </a:xfrm>
          <a:prstGeom prst="rect">
            <a:avLst/>
          </a:prstGeom>
        </p:spPr>
        <p:txBody>
          <a:bodyPr spcFirstLastPara="1" wrap="square" lIns="91425" tIns="91425" rIns="91425" bIns="91425" anchor="t" anchorCtr="0">
            <a:noAutofit/>
          </a:bodyPr>
          <a:lstStyle/>
          <a:p>
            <a:pPr lvl="0">
              <a:spcBef>
                <a:spcPts val="0"/>
              </a:spcBef>
            </a:pPr>
            <a:r>
              <a:rPr lang="en" sz="3200" b="1">
                <a:solidFill>
                  <a:srgbClr val="63BB51"/>
                </a:solidFill>
                <a:latin typeface="DIN Black" panose="02000504040000020003" pitchFamily="2" charset="0"/>
              </a:rPr>
              <a:t>Titles 01</a:t>
            </a:r>
            <a:endParaRPr sz="3200">
              <a:solidFill>
                <a:srgbClr val="63BB51"/>
              </a:solidFill>
              <a:latin typeface="DIN Alternate" panose="020B0500000000000000" pitchFamily="34" charset="77"/>
            </a:endParaRPr>
          </a:p>
        </p:txBody>
      </p:sp>
      <p:sp>
        <p:nvSpPr>
          <p:cNvPr id="8" name="Google Shape;101;p12">
            <a:extLst>
              <a:ext uri="{FF2B5EF4-FFF2-40B4-BE49-F238E27FC236}">
                <a16:creationId xmlns:a16="http://schemas.microsoft.com/office/drawing/2014/main" id="{B70875A0-514A-B900-EC8C-DC848234722F}"/>
              </a:ext>
            </a:extLst>
          </p:cNvPr>
          <p:cNvSpPr txBox="1">
            <a:spLocks/>
          </p:cNvSpPr>
          <p:nvPr userDrawn="1"/>
        </p:nvSpPr>
        <p:spPr>
          <a:xfrm>
            <a:off x="681407" y="1821701"/>
            <a:ext cx="1617182" cy="427224"/>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s-ES" sz="2000" b="1" err="1">
                <a:solidFill>
                  <a:srgbClr val="00A398"/>
                </a:solidFill>
                <a:latin typeface="DIN" panose="02000504040000020003" pitchFamily="2" charset="0"/>
              </a:rPr>
              <a:t>Titles</a:t>
            </a:r>
            <a:r>
              <a:rPr lang="es-ES" sz="2000" b="1">
                <a:solidFill>
                  <a:srgbClr val="00A398"/>
                </a:solidFill>
                <a:latin typeface="DIN" panose="02000504040000020003" pitchFamily="2" charset="0"/>
              </a:rPr>
              <a:t> 02</a:t>
            </a:r>
          </a:p>
        </p:txBody>
      </p:sp>
      <p:sp>
        <p:nvSpPr>
          <p:cNvPr id="9" name="CuadroTexto 24">
            <a:extLst>
              <a:ext uri="{FF2B5EF4-FFF2-40B4-BE49-F238E27FC236}">
                <a16:creationId xmlns:a16="http://schemas.microsoft.com/office/drawing/2014/main" id="{8065A027-FB5C-9D56-9946-5579B4ED276F}"/>
              </a:ext>
            </a:extLst>
          </p:cNvPr>
          <p:cNvSpPr txBox="1"/>
          <p:nvPr userDrawn="1"/>
        </p:nvSpPr>
        <p:spPr>
          <a:xfrm>
            <a:off x="681407" y="2279616"/>
            <a:ext cx="2639124" cy="1569660"/>
          </a:xfrm>
          <a:prstGeom prst="rect">
            <a:avLst/>
          </a:prstGeom>
          <a:noFill/>
        </p:spPr>
        <p:txBody>
          <a:bodyPr wrap="square">
            <a:spAutoFit/>
          </a:bodyPr>
          <a:lstStyle/>
          <a:p>
            <a:pPr marL="0" lvl="0" indent="0" rtl="0">
              <a:spcBef>
                <a:spcPts val="0"/>
              </a:spcBef>
              <a:spcAft>
                <a:spcPts val="0"/>
              </a:spcAft>
              <a:buNone/>
            </a:pPr>
            <a:r>
              <a:rPr lang="es-ES" sz="1600" err="1">
                <a:solidFill>
                  <a:srgbClr val="2E4D55"/>
                </a:solidFill>
                <a:latin typeface="DIN" panose="02000504040000020003" pitchFamily="2" charset="0"/>
                <a:ea typeface="Karla"/>
                <a:cs typeface="Karla"/>
                <a:sym typeface="Karla"/>
              </a:rPr>
              <a:t>Building</a:t>
            </a:r>
            <a:r>
              <a:rPr lang="es-ES" sz="1600">
                <a:solidFill>
                  <a:srgbClr val="2E4D55"/>
                </a:solidFill>
                <a:latin typeface="DIN" panose="02000504040000020003" pitchFamily="2" charset="0"/>
                <a:ea typeface="Karla"/>
                <a:cs typeface="Karla"/>
                <a:sym typeface="Karla"/>
              </a:rPr>
              <a:t> trust and </a:t>
            </a:r>
            <a:r>
              <a:rPr lang="es-ES" sz="1600" err="1">
                <a:solidFill>
                  <a:srgbClr val="2E4D55"/>
                </a:solidFill>
                <a:latin typeface="DIN" panose="02000504040000020003" pitchFamily="2" charset="0"/>
                <a:ea typeface="Karla"/>
                <a:cs typeface="Karla"/>
                <a:sym typeface="Karla"/>
              </a:rPr>
              <a:t>understanding</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between</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stakeholders</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for</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the</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development</a:t>
            </a:r>
            <a:r>
              <a:rPr lang="es-ES" sz="1600">
                <a:solidFill>
                  <a:srgbClr val="2E4D55"/>
                </a:solidFill>
                <a:latin typeface="DIN" panose="02000504040000020003" pitchFamily="2" charset="0"/>
                <a:ea typeface="Karla"/>
                <a:cs typeface="Karla"/>
                <a:sym typeface="Karla"/>
              </a:rPr>
              <a:t> of </a:t>
            </a:r>
            <a:r>
              <a:rPr lang="es-ES" sz="1600" err="1">
                <a:solidFill>
                  <a:srgbClr val="2E4D55"/>
                </a:solidFill>
                <a:latin typeface="DIN" panose="02000504040000020003" pitchFamily="2" charset="0"/>
                <a:ea typeface="Karla"/>
                <a:cs typeface="Karla"/>
                <a:sym typeface="Karla"/>
              </a:rPr>
              <a:t>bioeconomy</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strategies</a:t>
            </a:r>
            <a:r>
              <a:rPr lang="es-ES" sz="1600">
                <a:solidFill>
                  <a:srgbClr val="2E4D55"/>
                </a:solidFill>
                <a:latin typeface="DIN" panose="02000504040000020003" pitchFamily="2" charset="0"/>
                <a:ea typeface="Karla"/>
                <a:cs typeface="Karla"/>
                <a:sym typeface="Karla"/>
              </a:rPr>
              <a:t> (workshop series 1) </a:t>
            </a:r>
          </a:p>
        </p:txBody>
      </p:sp>
      <p:sp>
        <p:nvSpPr>
          <p:cNvPr id="10" name="Google Shape;101;p12">
            <a:extLst>
              <a:ext uri="{FF2B5EF4-FFF2-40B4-BE49-F238E27FC236}">
                <a16:creationId xmlns:a16="http://schemas.microsoft.com/office/drawing/2014/main" id="{9F117902-709C-1AC5-B4FD-39E9315CE5D6}"/>
              </a:ext>
            </a:extLst>
          </p:cNvPr>
          <p:cNvSpPr txBox="1">
            <a:spLocks/>
          </p:cNvSpPr>
          <p:nvPr userDrawn="1"/>
        </p:nvSpPr>
        <p:spPr>
          <a:xfrm>
            <a:off x="3412644" y="1821701"/>
            <a:ext cx="1617182" cy="427224"/>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s-ES" sz="2000" b="1" err="1">
                <a:solidFill>
                  <a:srgbClr val="00A398"/>
                </a:solidFill>
                <a:latin typeface="DIN" panose="02000504040000020003" pitchFamily="2" charset="0"/>
              </a:rPr>
              <a:t>Titles</a:t>
            </a:r>
            <a:r>
              <a:rPr lang="es-ES" sz="2000" b="1">
                <a:solidFill>
                  <a:srgbClr val="00A398"/>
                </a:solidFill>
                <a:latin typeface="DIN" panose="02000504040000020003" pitchFamily="2" charset="0"/>
              </a:rPr>
              <a:t> 02</a:t>
            </a:r>
          </a:p>
        </p:txBody>
      </p:sp>
      <p:sp>
        <p:nvSpPr>
          <p:cNvPr id="11" name="Google Shape;101;p12">
            <a:extLst>
              <a:ext uri="{FF2B5EF4-FFF2-40B4-BE49-F238E27FC236}">
                <a16:creationId xmlns:a16="http://schemas.microsoft.com/office/drawing/2014/main" id="{A130058B-C88A-D720-C786-E711B658577B}"/>
              </a:ext>
            </a:extLst>
          </p:cNvPr>
          <p:cNvSpPr txBox="1">
            <a:spLocks/>
          </p:cNvSpPr>
          <p:nvPr userDrawn="1"/>
        </p:nvSpPr>
        <p:spPr>
          <a:xfrm>
            <a:off x="6187732" y="1821701"/>
            <a:ext cx="1617182" cy="427224"/>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s-ES" sz="2000" b="1" err="1">
                <a:solidFill>
                  <a:srgbClr val="00A398"/>
                </a:solidFill>
                <a:latin typeface="DIN" panose="02000504040000020003" pitchFamily="2" charset="0"/>
              </a:rPr>
              <a:t>Titles</a:t>
            </a:r>
            <a:r>
              <a:rPr lang="es-ES" sz="2000" b="1">
                <a:solidFill>
                  <a:srgbClr val="00A398"/>
                </a:solidFill>
                <a:latin typeface="DIN" panose="02000504040000020003" pitchFamily="2" charset="0"/>
              </a:rPr>
              <a:t> 02</a:t>
            </a:r>
          </a:p>
        </p:txBody>
      </p:sp>
      <p:sp>
        <p:nvSpPr>
          <p:cNvPr id="12" name="CuadroTexto 41">
            <a:extLst>
              <a:ext uri="{FF2B5EF4-FFF2-40B4-BE49-F238E27FC236}">
                <a16:creationId xmlns:a16="http://schemas.microsoft.com/office/drawing/2014/main" id="{9D3F7E74-A1C0-F71E-764B-B157DA9687A7}"/>
              </a:ext>
            </a:extLst>
          </p:cNvPr>
          <p:cNvSpPr txBox="1"/>
          <p:nvPr userDrawn="1"/>
        </p:nvSpPr>
        <p:spPr>
          <a:xfrm>
            <a:off x="3411175" y="2279616"/>
            <a:ext cx="2639124" cy="1569660"/>
          </a:xfrm>
          <a:prstGeom prst="rect">
            <a:avLst/>
          </a:prstGeom>
          <a:noFill/>
        </p:spPr>
        <p:txBody>
          <a:bodyPr wrap="square">
            <a:spAutoFit/>
          </a:bodyPr>
          <a:lstStyle/>
          <a:p>
            <a:pPr lvl="0"/>
            <a:r>
              <a:rPr lang="es-ES" sz="1600" err="1">
                <a:solidFill>
                  <a:srgbClr val="2E4D55"/>
                </a:solidFill>
                <a:latin typeface="DIN" panose="02000504040000020003" pitchFamily="2" charset="0"/>
                <a:ea typeface="Karla"/>
                <a:cs typeface="Karla"/>
                <a:sym typeface="Karla"/>
              </a:rPr>
              <a:t>Building</a:t>
            </a:r>
            <a:r>
              <a:rPr lang="es-ES" sz="1600">
                <a:solidFill>
                  <a:srgbClr val="2E4D55"/>
                </a:solidFill>
                <a:latin typeface="DIN" panose="02000504040000020003" pitchFamily="2" charset="0"/>
                <a:ea typeface="Karla"/>
                <a:cs typeface="Karla"/>
                <a:sym typeface="Karla"/>
              </a:rPr>
              <a:t> trust and </a:t>
            </a:r>
            <a:r>
              <a:rPr lang="es-ES" sz="1600" err="1">
                <a:solidFill>
                  <a:srgbClr val="2E4D55"/>
                </a:solidFill>
                <a:latin typeface="DIN" panose="02000504040000020003" pitchFamily="2" charset="0"/>
                <a:ea typeface="Karla"/>
                <a:cs typeface="Karla"/>
                <a:sym typeface="Karla"/>
              </a:rPr>
              <a:t>understanding</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between</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stakeholders</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for</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the</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development</a:t>
            </a:r>
            <a:r>
              <a:rPr lang="es-ES" sz="1600">
                <a:solidFill>
                  <a:srgbClr val="2E4D55"/>
                </a:solidFill>
                <a:latin typeface="DIN" panose="02000504040000020003" pitchFamily="2" charset="0"/>
                <a:ea typeface="Karla"/>
                <a:cs typeface="Karla"/>
                <a:sym typeface="Karla"/>
              </a:rPr>
              <a:t> of </a:t>
            </a:r>
            <a:r>
              <a:rPr lang="es-ES" sz="1600" err="1">
                <a:solidFill>
                  <a:srgbClr val="2E4D55"/>
                </a:solidFill>
                <a:latin typeface="DIN" panose="02000504040000020003" pitchFamily="2" charset="0"/>
                <a:ea typeface="Karla"/>
                <a:cs typeface="Karla"/>
                <a:sym typeface="Karla"/>
              </a:rPr>
              <a:t>bioeconomy</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strategies</a:t>
            </a:r>
            <a:r>
              <a:rPr lang="es-ES" sz="1600">
                <a:solidFill>
                  <a:srgbClr val="2E4D55"/>
                </a:solidFill>
                <a:latin typeface="DIN" panose="02000504040000020003" pitchFamily="2" charset="0"/>
                <a:ea typeface="Karla"/>
                <a:cs typeface="Karla"/>
                <a:sym typeface="Karla"/>
              </a:rPr>
              <a:t> (workshop series 1) </a:t>
            </a:r>
          </a:p>
        </p:txBody>
      </p:sp>
      <p:sp>
        <p:nvSpPr>
          <p:cNvPr id="13" name="CuadroTexto 42">
            <a:extLst>
              <a:ext uri="{FF2B5EF4-FFF2-40B4-BE49-F238E27FC236}">
                <a16:creationId xmlns:a16="http://schemas.microsoft.com/office/drawing/2014/main" id="{ECA9059D-ACFD-7828-C432-939A96BAE978}"/>
              </a:ext>
            </a:extLst>
          </p:cNvPr>
          <p:cNvSpPr txBox="1"/>
          <p:nvPr userDrawn="1"/>
        </p:nvSpPr>
        <p:spPr>
          <a:xfrm>
            <a:off x="6194136" y="2279616"/>
            <a:ext cx="2639124" cy="1569660"/>
          </a:xfrm>
          <a:prstGeom prst="rect">
            <a:avLst/>
          </a:prstGeom>
          <a:noFill/>
        </p:spPr>
        <p:txBody>
          <a:bodyPr wrap="square">
            <a:spAutoFit/>
          </a:bodyPr>
          <a:lstStyle/>
          <a:p>
            <a:pPr lvl="0"/>
            <a:r>
              <a:rPr lang="es-ES" sz="1600" err="1">
                <a:solidFill>
                  <a:srgbClr val="2E4D55"/>
                </a:solidFill>
                <a:latin typeface="DIN" panose="02000504040000020003" pitchFamily="2" charset="0"/>
                <a:ea typeface="Karla"/>
                <a:cs typeface="Karla"/>
                <a:sym typeface="Karla"/>
              </a:rPr>
              <a:t>Building</a:t>
            </a:r>
            <a:r>
              <a:rPr lang="es-ES" sz="1600">
                <a:solidFill>
                  <a:srgbClr val="2E4D55"/>
                </a:solidFill>
                <a:latin typeface="DIN" panose="02000504040000020003" pitchFamily="2" charset="0"/>
                <a:ea typeface="Karla"/>
                <a:cs typeface="Karla"/>
                <a:sym typeface="Karla"/>
              </a:rPr>
              <a:t> trust and </a:t>
            </a:r>
            <a:r>
              <a:rPr lang="es-ES" sz="1600" err="1">
                <a:solidFill>
                  <a:srgbClr val="2E4D55"/>
                </a:solidFill>
                <a:latin typeface="DIN" panose="02000504040000020003" pitchFamily="2" charset="0"/>
                <a:ea typeface="Karla"/>
                <a:cs typeface="Karla"/>
                <a:sym typeface="Karla"/>
              </a:rPr>
              <a:t>understanding</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between</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stakeholders</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for</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the</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development</a:t>
            </a:r>
            <a:r>
              <a:rPr lang="es-ES" sz="1600">
                <a:solidFill>
                  <a:srgbClr val="2E4D55"/>
                </a:solidFill>
                <a:latin typeface="DIN" panose="02000504040000020003" pitchFamily="2" charset="0"/>
                <a:ea typeface="Karla"/>
                <a:cs typeface="Karla"/>
                <a:sym typeface="Karla"/>
              </a:rPr>
              <a:t> of </a:t>
            </a:r>
            <a:r>
              <a:rPr lang="es-ES" sz="1600" err="1">
                <a:solidFill>
                  <a:srgbClr val="2E4D55"/>
                </a:solidFill>
                <a:latin typeface="DIN" panose="02000504040000020003" pitchFamily="2" charset="0"/>
                <a:ea typeface="Karla"/>
                <a:cs typeface="Karla"/>
                <a:sym typeface="Karla"/>
              </a:rPr>
              <a:t>bioeconomy</a:t>
            </a:r>
            <a:r>
              <a:rPr lang="es-ES" sz="1600">
                <a:solidFill>
                  <a:srgbClr val="2E4D55"/>
                </a:solidFill>
                <a:latin typeface="DIN" panose="02000504040000020003" pitchFamily="2" charset="0"/>
                <a:ea typeface="Karla"/>
                <a:cs typeface="Karla"/>
                <a:sym typeface="Karla"/>
              </a:rPr>
              <a:t> </a:t>
            </a:r>
            <a:r>
              <a:rPr lang="es-ES" sz="1600" err="1">
                <a:solidFill>
                  <a:srgbClr val="2E4D55"/>
                </a:solidFill>
                <a:latin typeface="DIN" panose="02000504040000020003" pitchFamily="2" charset="0"/>
                <a:ea typeface="Karla"/>
                <a:cs typeface="Karla"/>
                <a:sym typeface="Karla"/>
              </a:rPr>
              <a:t>strategies</a:t>
            </a:r>
            <a:r>
              <a:rPr lang="es-ES" sz="1600">
                <a:solidFill>
                  <a:srgbClr val="2E4D55"/>
                </a:solidFill>
                <a:latin typeface="DIN" panose="02000504040000020003" pitchFamily="2" charset="0"/>
                <a:ea typeface="Karla"/>
                <a:cs typeface="Karla"/>
                <a:sym typeface="Karla"/>
              </a:rPr>
              <a:t> (workshop series 1) </a:t>
            </a:r>
          </a:p>
        </p:txBody>
      </p:sp>
      <p:sp>
        <p:nvSpPr>
          <p:cNvPr id="14" name="Google Shape;101;p12">
            <a:extLst>
              <a:ext uri="{FF2B5EF4-FFF2-40B4-BE49-F238E27FC236}">
                <a16:creationId xmlns:a16="http://schemas.microsoft.com/office/drawing/2014/main" id="{71E3FA48-9773-5088-EAE9-2BA0A3E7F7EE}"/>
              </a:ext>
            </a:extLst>
          </p:cNvPr>
          <p:cNvSpPr txBox="1">
            <a:spLocks/>
          </p:cNvSpPr>
          <p:nvPr userDrawn="1"/>
        </p:nvSpPr>
        <p:spPr>
          <a:xfrm>
            <a:off x="8553450" y="4711851"/>
            <a:ext cx="490538" cy="379262"/>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Bef>
                <a:spcPts val="0"/>
              </a:spcBef>
            </a:pPr>
            <a:fld id="{F341F745-A962-2448-A310-4B8637482EFF}" type="slidenum">
              <a:rPr lang="es-ES" sz="1600" smtClean="0">
                <a:solidFill>
                  <a:srgbClr val="2E4D55"/>
                </a:solidFill>
                <a:latin typeface="DIN Alternate" panose="020B0500000000000000" pitchFamily="34" charset="77"/>
              </a:rPr>
              <a:t>‹#›</a:t>
            </a:fld>
            <a:endParaRPr lang="es-ES" sz="1600">
              <a:solidFill>
                <a:srgbClr val="2E4D55"/>
              </a:solidFill>
              <a:latin typeface="DIN Alternate" panose="020B0500000000000000" pitchFamily="34" charset="77"/>
            </a:endParaRPr>
          </a:p>
        </p:txBody>
      </p:sp>
    </p:spTree>
    <p:extLst>
      <p:ext uri="{BB962C8B-B14F-4D97-AF65-F5344CB8AC3E}">
        <p14:creationId xmlns:p14="http://schemas.microsoft.com/office/powerpoint/2010/main" val="360392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0" name="Cheurón 33">
            <a:extLst>
              <a:ext uri="{FF2B5EF4-FFF2-40B4-BE49-F238E27FC236}">
                <a16:creationId xmlns:a16="http://schemas.microsoft.com/office/drawing/2014/main" id="{AEF7EFDD-732E-DCDF-D7A9-1BA03D1EF7ED}"/>
              </a:ext>
            </a:extLst>
          </p:cNvPr>
          <p:cNvSpPr/>
          <p:nvPr userDrawn="1"/>
        </p:nvSpPr>
        <p:spPr>
          <a:xfrm>
            <a:off x="533812" y="1772754"/>
            <a:ext cx="1170297" cy="2024069"/>
          </a:xfrm>
          <a:prstGeom prst="chevron">
            <a:avLst/>
          </a:prstGeom>
          <a:solidFill>
            <a:srgbClr val="63BB5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Google Shape;101;p12">
            <a:extLst>
              <a:ext uri="{FF2B5EF4-FFF2-40B4-BE49-F238E27FC236}">
                <a16:creationId xmlns:a16="http://schemas.microsoft.com/office/drawing/2014/main" id="{04FED15C-DAEB-88F4-2ED9-F6C7A10142F6}"/>
              </a:ext>
            </a:extLst>
          </p:cNvPr>
          <p:cNvSpPr txBox="1">
            <a:spLocks noGrp="1"/>
          </p:cNvSpPr>
          <p:nvPr>
            <p:ph type="title" idx="4294967295"/>
          </p:nvPr>
        </p:nvSpPr>
        <p:spPr>
          <a:xfrm>
            <a:off x="301472" y="296896"/>
            <a:ext cx="6395545" cy="611448"/>
          </a:xfrm>
          <a:prstGeom prst="rect">
            <a:avLst/>
          </a:prstGeom>
        </p:spPr>
        <p:txBody>
          <a:bodyPr spcFirstLastPara="1" wrap="square" lIns="91425" tIns="91425" rIns="91425" bIns="91425" anchor="t" anchorCtr="0">
            <a:noAutofit/>
          </a:bodyPr>
          <a:lstStyle/>
          <a:p>
            <a:pPr lvl="0">
              <a:spcBef>
                <a:spcPts val="0"/>
              </a:spcBef>
            </a:pPr>
            <a:r>
              <a:rPr lang="en" sz="3200" b="1">
                <a:solidFill>
                  <a:srgbClr val="63BB51"/>
                </a:solidFill>
                <a:latin typeface="DIN Black" panose="02000504040000020003" pitchFamily="2" charset="0"/>
              </a:rPr>
              <a:t>Titles 01</a:t>
            </a:r>
            <a:endParaRPr sz="3200">
              <a:solidFill>
                <a:srgbClr val="63BB51"/>
              </a:solidFill>
              <a:latin typeface="DIN Alternate" panose="020B0500000000000000" pitchFamily="34" charset="77"/>
            </a:endParaRPr>
          </a:p>
        </p:txBody>
      </p:sp>
      <p:graphicFrame>
        <p:nvGraphicFramePr>
          <p:cNvPr id="12" name="Tabla 12">
            <a:extLst>
              <a:ext uri="{FF2B5EF4-FFF2-40B4-BE49-F238E27FC236}">
                <a16:creationId xmlns:a16="http://schemas.microsoft.com/office/drawing/2014/main" id="{1A1C602E-91E9-39A5-4E01-A9DEABBA26B6}"/>
              </a:ext>
            </a:extLst>
          </p:cNvPr>
          <p:cNvGraphicFramePr>
            <a:graphicFrameLocks noGrp="1"/>
          </p:cNvGraphicFramePr>
          <p:nvPr userDrawn="1">
            <p:extLst>
              <p:ext uri="{D42A27DB-BD31-4B8C-83A1-F6EECF244321}">
                <p14:modId xmlns:p14="http://schemas.microsoft.com/office/powerpoint/2010/main" val="1552269369"/>
              </p:ext>
            </p:extLst>
          </p:nvPr>
        </p:nvGraphicFramePr>
        <p:xfrm>
          <a:off x="2125485" y="1918763"/>
          <a:ext cx="2788051" cy="1537190"/>
        </p:xfrm>
        <a:graphic>
          <a:graphicData uri="http://schemas.openxmlformats.org/drawingml/2006/table">
            <a:tbl>
              <a:tblPr firstRow="1" bandRow="1">
                <a:tableStyleId>{68D230F3-CF80-4859-8CE7-A43EE81993B5}</a:tableStyleId>
              </a:tblPr>
              <a:tblGrid>
                <a:gridCol w="2788051">
                  <a:extLst>
                    <a:ext uri="{9D8B030D-6E8A-4147-A177-3AD203B41FA5}">
                      <a16:colId xmlns:a16="http://schemas.microsoft.com/office/drawing/2014/main" val="912283273"/>
                    </a:ext>
                  </a:extLst>
                </a:gridCol>
              </a:tblGrid>
              <a:tr h="290150">
                <a:tc>
                  <a:txBody>
                    <a:bodyPr/>
                    <a:lstStyle/>
                    <a:p>
                      <a:r>
                        <a:rPr lang="es-ES" sz="1600" b="1" i="0">
                          <a:solidFill>
                            <a:srgbClr val="63BB51"/>
                          </a:solidFill>
                          <a:latin typeface="DIN" panose="02000504040000020003" pitchFamily="2" charset="0"/>
                        </a:rPr>
                        <a:t>Text</a:t>
                      </a:r>
                    </a:p>
                  </a:txBody>
                  <a:tcPr marL="137160" marR="137160" marT="0" marB="0" anchor="ctr">
                    <a:lnL>
                      <a:noFill/>
                    </a:lnL>
                    <a:lnR>
                      <a:noFill/>
                    </a:lnR>
                    <a:lnT w="12700" cmpd="sng">
                      <a:noFill/>
                    </a:lnT>
                    <a:lnB w="12700" cap="flat" cmpd="sng" algn="ctr">
                      <a:solidFill>
                        <a:srgbClr val="0096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4908306"/>
                  </a:ext>
                </a:extLst>
              </a:tr>
              <a:tr h="408483">
                <a:tc>
                  <a:txBody>
                    <a:bodyPr/>
                    <a:lstStyle/>
                    <a:p>
                      <a:pPr marL="0" lvl="0" indent="0" rtl="0">
                        <a:spcBef>
                          <a:spcPts val="0"/>
                        </a:spcBef>
                        <a:spcAft>
                          <a:spcPts val="0"/>
                        </a:spcAft>
                        <a:buNone/>
                      </a:pPr>
                      <a:r>
                        <a:rPr lang="es-ES" sz="1400">
                          <a:solidFill>
                            <a:srgbClr val="004C52"/>
                          </a:solidFill>
                          <a:latin typeface="DIN" panose="02000504040000020003" pitchFamily="2" charset="0"/>
                          <a:ea typeface="Karla"/>
                          <a:cs typeface="Karla"/>
                          <a:sym typeface="Karla"/>
                        </a:rPr>
                        <a:t>Text 01</a:t>
                      </a:r>
                    </a:p>
                  </a:txBody>
                  <a:tcPr marL="137160" marR="137160" marT="101160" marB="101160" anchor="ctr">
                    <a:lnT w="12700" cap="flat" cmpd="sng" algn="ctr">
                      <a:solidFill>
                        <a:srgbClr val="009656"/>
                      </a:solidFill>
                      <a:prstDash val="solid"/>
                      <a:round/>
                      <a:headEnd type="none" w="med" len="med"/>
                      <a:tailEnd type="none" w="med" len="med"/>
                    </a:lnT>
                    <a:lnB>
                      <a:noFill/>
                    </a:lnB>
                  </a:tcPr>
                </a:tc>
                <a:extLst>
                  <a:ext uri="{0D108BD9-81ED-4DB2-BD59-A6C34878D82A}">
                    <a16:rowId xmlns:a16="http://schemas.microsoft.com/office/drawing/2014/main" val="3196702661"/>
                  </a:ext>
                </a:extLst>
              </a:tr>
              <a:tr h="408483">
                <a:tc>
                  <a:txBody>
                    <a:bodyPr/>
                    <a:lstStyle/>
                    <a:p>
                      <a:pPr marL="0" lvl="0" indent="0" rtl="0">
                        <a:spcBef>
                          <a:spcPts val="0"/>
                        </a:spcBef>
                        <a:spcAft>
                          <a:spcPts val="0"/>
                        </a:spcAft>
                        <a:buNone/>
                      </a:pPr>
                      <a:r>
                        <a:rPr lang="es-ES" sz="1400">
                          <a:solidFill>
                            <a:srgbClr val="004C52"/>
                          </a:solidFill>
                          <a:latin typeface="DIN" panose="02000504040000020003" pitchFamily="2" charset="0"/>
                          <a:ea typeface="Karla"/>
                          <a:cs typeface="Karla"/>
                          <a:sym typeface="Karla"/>
                        </a:rPr>
                        <a:t>Text 01</a:t>
                      </a:r>
                    </a:p>
                  </a:txBody>
                  <a:tcPr marL="137160" marR="137160" marT="101160" marB="10116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20372900"/>
                  </a:ext>
                </a:extLst>
              </a:tr>
              <a:tr h="408483">
                <a:tc>
                  <a:txBody>
                    <a:bodyPr/>
                    <a:lstStyle/>
                    <a:p>
                      <a:pPr marL="0" lvl="0" indent="0" rtl="0">
                        <a:spcBef>
                          <a:spcPts val="0"/>
                        </a:spcBef>
                        <a:spcAft>
                          <a:spcPts val="0"/>
                        </a:spcAft>
                        <a:buNone/>
                      </a:pPr>
                      <a:r>
                        <a:rPr lang="es-ES" sz="1400">
                          <a:solidFill>
                            <a:srgbClr val="004C52"/>
                          </a:solidFill>
                          <a:latin typeface="DIN" panose="02000504040000020003" pitchFamily="2" charset="0"/>
                          <a:ea typeface="Karla"/>
                          <a:cs typeface="Karla"/>
                          <a:sym typeface="Karla"/>
                        </a:rPr>
                        <a:t>Text 01</a:t>
                      </a:r>
                    </a:p>
                  </a:txBody>
                  <a:tcPr marL="137160" marR="137160" marT="101160" marB="10116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2491399"/>
                  </a:ext>
                </a:extLst>
              </a:tr>
            </a:tbl>
          </a:graphicData>
        </a:graphic>
      </p:graphicFrame>
      <p:graphicFrame>
        <p:nvGraphicFramePr>
          <p:cNvPr id="13" name="Tabla 12">
            <a:extLst>
              <a:ext uri="{FF2B5EF4-FFF2-40B4-BE49-F238E27FC236}">
                <a16:creationId xmlns:a16="http://schemas.microsoft.com/office/drawing/2014/main" id="{C1A7178B-64BD-518A-A9F7-6598E731D98D}"/>
              </a:ext>
            </a:extLst>
          </p:cNvPr>
          <p:cNvGraphicFramePr>
            <a:graphicFrameLocks noGrp="1"/>
          </p:cNvGraphicFramePr>
          <p:nvPr userDrawn="1">
            <p:extLst>
              <p:ext uri="{D42A27DB-BD31-4B8C-83A1-F6EECF244321}">
                <p14:modId xmlns:p14="http://schemas.microsoft.com/office/powerpoint/2010/main" val="3477610799"/>
              </p:ext>
            </p:extLst>
          </p:nvPr>
        </p:nvGraphicFramePr>
        <p:xfrm>
          <a:off x="5276008" y="1918763"/>
          <a:ext cx="2788051" cy="1537190"/>
        </p:xfrm>
        <a:graphic>
          <a:graphicData uri="http://schemas.openxmlformats.org/drawingml/2006/table">
            <a:tbl>
              <a:tblPr firstRow="1" bandRow="1">
                <a:tableStyleId>{68D230F3-CF80-4859-8CE7-A43EE81993B5}</a:tableStyleId>
              </a:tblPr>
              <a:tblGrid>
                <a:gridCol w="2788051">
                  <a:extLst>
                    <a:ext uri="{9D8B030D-6E8A-4147-A177-3AD203B41FA5}">
                      <a16:colId xmlns:a16="http://schemas.microsoft.com/office/drawing/2014/main" val="912283273"/>
                    </a:ext>
                  </a:extLst>
                </a:gridCol>
              </a:tblGrid>
              <a:tr h="290150">
                <a:tc>
                  <a:txBody>
                    <a:bodyPr/>
                    <a:lstStyle/>
                    <a:p>
                      <a:r>
                        <a:rPr lang="es-ES" sz="1600" b="1" i="0">
                          <a:solidFill>
                            <a:srgbClr val="63BB51"/>
                          </a:solidFill>
                          <a:latin typeface="DIN" panose="02000504040000020003" pitchFamily="2" charset="0"/>
                        </a:rPr>
                        <a:t>Text</a:t>
                      </a:r>
                    </a:p>
                  </a:txBody>
                  <a:tcPr marL="137160" marR="137160" marT="0" marB="0" anchor="ctr">
                    <a:lnL>
                      <a:noFill/>
                    </a:lnL>
                    <a:lnR>
                      <a:noFill/>
                    </a:lnR>
                    <a:lnT w="12700" cmpd="sng">
                      <a:noFill/>
                    </a:lnT>
                    <a:lnB w="12700" cap="flat" cmpd="sng" algn="ctr">
                      <a:solidFill>
                        <a:srgbClr val="0096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4908306"/>
                  </a:ext>
                </a:extLst>
              </a:tr>
              <a:tr h="408483">
                <a:tc>
                  <a:txBody>
                    <a:bodyPr/>
                    <a:lstStyle/>
                    <a:p>
                      <a:pPr marL="0" lvl="0" indent="0" rtl="0">
                        <a:spcBef>
                          <a:spcPts val="0"/>
                        </a:spcBef>
                        <a:spcAft>
                          <a:spcPts val="0"/>
                        </a:spcAft>
                        <a:buNone/>
                      </a:pPr>
                      <a:r>
                        <a:rPr lang="es-ES" sz="1400">
                          <a:solidFill>
                            <a:srgbClr val="004C52"/>
                          </a:solidFill>
                          <a:latin typeface="DIN" panose="02000504040000020003" pitchFamily="2" charset="0"/>
                          <a:ea typeface="Karla"/>
                          <a:cs typeface="Karla"/>
                          <a:sym typeface="Karla"/>
                        </a:rPr>
                        <a:t>Text 01</a:t>
                      </a:r>
                    </a:p>
                  </a:txBody>
                  <a:tcPr marL="137160" marR="137160" marT="101160" marB="101160" anchor="ctr">
                    <a:lnT w="12700" cap="flat" cmpd="sng" algn="ctr">
                      <a:solidFill>
                        <a:srgbClr val="009656"/>
                      </a:solidFill>
                      <a:prstDash val="solid"/>
                      <a:round/>
                      <a:headEnd type="none" w="med" len="med"/>
                      <a:tailEnd type="none" w="med" len="med"/>
                    </a:lnT>
                    <a:lnB>
                      <a:noFill/>
                    </a:lnB>
                  </a:tcPr>
                </a:tc>
                <a:extLst>
                  <a:ext uri="{0D108BD9-81ED-4DB2-BD59-A6C34878D82A}">
                    <a16:rowId xmlns:a16="http://schemas.microsoft.com/office/drawing/2014/main" val="3196702661"/>
                  </a:ext>
                </a:extLst>
              </a:tr>
              <a:tr h="408483">
                <a:tc>
                  <a:txBody>
                    <a:bodyPr/>
                    <a:lstStyle/>
                    <a:p>
                      <a:pPr marL="0" lvl="0" indent="0" rtl="0">
                        <a:spcBef>
                          <a:spcPts val="0"/>
                        </a:spcBef>
                        <a:spcAft>
                          <a:spcPts val="0"/>
                        </a:spcAft>
                        <a:buNone/>
                      </a:pPr>
                      <a:r>
                        <a:rPr lang="es-ES" sz="1400">
                          <a:solidFill>
                            <a:srgbClr val="004C52"/>
                          </a:solidFill>
                          <a:latin typeface="DIN" panose="02000504040000020003" pitchFamily="2" charset="0"/>
                          <a:ea typeface="Karla"/>
                          <a:cs typeface="Karla"/>
                          <a:sym typeface="Karla"/>
                        </a:rPr>
                        <a:t>Text 01</a:t>
                      </a:r>
                    </a:p>
                  </a:txBody>
                  <a:tcPr marL="137160" marR="137160" marT="101160" marB="10116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20372900"/>
                  </a:ext>
                </a:extLst>
              </a:tr>
              <a:tr h="408483">
                <a:tc>
                  <a:txBody>
                    <a:bodyPr/>
                    <a:lstStyle/>
                    <a:p>
                      <a:pPr marL="0" lvl="0" indent="0" rtl="0">
                        <a:spcBef>
                          <a:spcPts val="0"/>
                        </a:spcBef>
                        <a:spcAft>
                          <a:spcPts val="0"/>
                        </a:spcAft>
                        <a:buNone/>
                      </a:pPr>
                      <a:r>
                        <a:rPr lang="es-ES" sz="1400">
                          <a:solidFill>
                            <a:srgbClr val="004C52"/>
                          </a:solidFill>
                          <a:latin typeface="DIN" panose="02000504040000020003" pitchFamily="2" charset="0"/>
                          <a:ea typeface="Karla"/>
                          <a:cs typeface="Karla"/>
                          <a:sym typeface="Karla"/>
                        </a:rPr>
                        <a:t>Text 01</a:t>
                      </a:r>
                    </a:p>
                  </a:txBody>
                  <a:tcPr marL="137160" marR="137160" marT="101160" marB="10116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2491399"/>
                  </a:ext>
                </a:extLst>
              </a:tr>
            </a:tbl>
          </a:graphicData>
        </a:graphic>
      </p:graphicFrame>
      <p:sp>
        <p:nvSpPr>
          <p:cNvPr id="14" name="Google Shape;101;p12">
            <a:extLst>
              <a:ext uri="{FF2B5EF4-FFF2-40B4-BE49-F238E27FC236}">
                <a16:creationId xmlns:a16="http://schemas.microsoft.com/office/drawing/2014/main" id="{BB1F2B9D-2BA1-6F6E-1FE8-2BD10C4DD771}"/>
              </a:ext>
            </a:extLst>
          </p:cNvPr>
          <p:cNvSpPr txBox="1">
            <a:spLocks/>
          </p:cNvSpPr>
          <p:nvPr userDrawn="1"/>
        </p:nvSpPr>
        <p:spPr>
          <a:xfrm>
            <a:off x="8553450" y="4711851"/>
            <a:ext cx="490538" cy="379262"/>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Bef>
                <a:spcPts val="0"/>
              </a:spcBef>
            </a:pPr>
            <a:fld id="{F341F745-A962-2448-A310-4B8637482EFF}" type="slidenum">
              <a:rPr lang="es-ES" sz="1600" smtClean="0">
                <a:solidFill>
                  <a:srgbClr val="2E4D55"/>
                </a:solidFill>
                <a:latin typeface="DIN Alternate" panose="020B0500000000000000" pitchFamily="34" charset="77"/>
              </a:rPr>
              <a:t>‹#›</a:t>
            </a:fld>
            <a:endParaRPr lang="es-ES" sz="1600">
              <a:solidFill>
                <a:srgbClr val="2E4D55"/>
              </a:solidFill>
              <a:latin typeface="DIN Alternate" panose="020B0500000000000000" pitchFamily="34" charset="77"/>
            </a:endParaRPr>
          </a:p>
        </p:txBody>
      </p:sp>
    </p:spTree>
    <p:extLst>
      <p:ext uri="{BB962C8B-B14F-4D97-AF65-F5344CB8AC3E}">
        <p14:creationId xmlns:p14="http://schemas.microsoft.com/office/powerpoint/2010/main" val="374976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47847" y="4767263"/>
            <a:ext cx="432652" cy="256912"/>
          </a:xfrm>
          <a:prstGeom prst="rect">
            <a:avLst/>
          </a:prstGeom>
        </p:spPr>
        <p:txBody>
          <a:bodyPr/>
          <a:lstStyle/>
          <a:p>
            <a:fld id="{80208A2D-B7B4-7446-9865-3C23A23C80B0}" type="slidenum">
              <a:rPr lang="es-ES" smtClean="0"/>
              <a:t>‹#›</a:t>
            </a:fld>
            <a:endParaRPr lang="es-ES"/>
          </a:p>
        </p:txBody>
      </p:sp>
      <p:sp>
        <p:nvSpPr>
          <p:cNvPr id="8" name="Redondear rectángulo de esquina diagonal 7">
            <a:extLst>
              <a:ext uri="{FF2B5EF4-FFF2-40B4-BE49-F238E27FC236}">
                <a16:creationId xmlns:a16="http://schemas.microsoft.com/office/drawing/2014/main" id="{AA87E967-AEAA-654F-89AD-E622558F7631}"/>
              </a:ext>
            </a:extLst>
          </p:cNvPr>
          <p:cNvSpPr/>
          <p:nvPr userDrawn="1"/>
        </p:nvSpPr>
        <p:spPr>
          <a:xfrm>
            <a:off x="163502" y="169559"/>
            <a:ext cx="8792773" cy="781176"/>
          </a:xfrm>
          <a:prstGeom prst="round2DiagRect">
            <a:avLst/>
          </a:prstGeom>
          <a:solidFill>
            <a:srgbClr val="00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68195778-E2D1-8A41-A147-9B8A6C7895AB}"/>
              </a:ext>
            </a:extLst>
          </p:cNvPr>
          <p:cNvPicPr>
            <a:picLocks noChangeAspect="1"/>
          </p:cNvPicPr>
          <p:nvPr userDrawn="1"/>
        </p:nvPicPr>
        <p:blipFill>
          <a:blip r:embed="rId2"/>
          <a:stretch>
            <a:fillRect/>
          </a:stretch>
        </p:blipFill>
        <p:spPr>
          <a:xfrm>
            <a:off x="6898916" y="284614"/>
            <a:ext cx="571357" cy="529887"/>
          </a:xfrm>
          <a:prstGeom prst="rect">
            <a:avLst/>
          </a:prstGeom>
        </p:spPr>
      </p:pic>
      <p:pic>
        <p:nvPicPr>
          <p:cNvPr id="10" name="Imagen 9">
            <a:extLst>
              <a:ext uri="{FF2B5EF4-FFF2-40B4-BE49-F238E27FC236}">
                <a16:creationId xmlns:a16="http://schemas.microsoft.com/office/drawing/2014/main" id="{4C3F6A84-972A-0947-B3BE-F8E50D7E03BB}"/>
              </a:ext>
            </a:extLst>
          </p:cNvPr>
          <p:cNvPicPr>
            <a:picLocks noChangeAspect="1"/>
          </p:cNvPicPr>
          <p:nvPr userDrawn="1"/>
        </p:nvPicPr>
        <p:blipFill>
          <a:blip r:embed="rId3"/>
          <a:stretch>
            <a:fillRect/>
          </a:stretch>
        </p:blipFill>
        <p:spPr>
          <a:xfrm>
            <a:off x="7557425" y="467260"/>
            <a:ext cx="1169689" cy="185774"/>
          </a:xfrm>
          <a:prstGeom prst="rect">
            <a:avLst/>
          </a:prstGeom>
        </p:spPr>
      </p:pic>
    </p:spTree>
    <p:extLst>
      <p:ext uri="{BB962C8B-B14F-4D97-AF65-F5344CB8AC3E}">
        <p14:creationId xmlns:p14="http://schemas.microsoft.com/office/powerpoint/2010/main" val="319236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492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ADB230F5-9743-AF56-C0E0-91F2EF61E830}"/>
              </a:ext>
            </a:extLst>
          </p:cNvPr>
          <p:cNvSpPr>
            <a:spLocks noGrp="1"/>
          </p:cNvSpPr>
          <p:nvPr>
            <p:ph type="sldNum" sz="quarter" idx="4"/>
          </p:nvPr>
        </p:nvSpPr>
        <p:spPr>
          <a:xfrm>
            <a:off x="8547847" y="4767263"/>
            <a:ext cx="432652" cy="256912"/>
          </a:xfrm>
          <a:prstGeom prst="rect">
            <a:avLst/>
          </a:prstGeom>
        </p:spPr>
        <p:txBody>
          <a:bodyPr/>
          <a:lstStyle/>
          <a:p>
            <a:fld id="{80208A2D-B7B4-7446-9865-3C23A23C80B0}" type="slidenum">
              <a:rPr lang="es-ES" smtClean="0"/>
              <a:t>‹#›</a:t>
            </a:fld>
            <a:endParaRPr lang="es-ES"/>
          </a:p>
        </p:txBody>
      </p:sp>
      <p:sp>
        <p:nvSpPr>
          <p:cNvPr id="16" name="Rectángulo 6">
            <a:extLst>
              <a:ext uri="{FF2B5EF4-FFF2-40B4-BE49-F238E27FC236}">
                <a16:creationId xmlns:a16="http://schemas.microsoft.com/office/drawing/2014/main" id="{151EA6D8-4CD7-2C1A-211B-547AA515AA65}"/>
              </a:ext>
            </a:extLst>
          </p:cNvPr>
          <p:cNvSpPr/>
          <p:nvPr userDrawn="1"/>
        </p:nvSpPr>
        <p:spPr>
          <a:xfrm>
            <a:off x="533812" y="4689576"/>
            <a:ext cx="8014035" cy="334600"/>
          </a:xfrm>
          <a:prstGeom prst="rect">
            <a:avLst/>
          </a:prstGeom>
          <a:solidFill>
            <a:srgbClr val="00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dondear rectángulo de esquina diagonal 7">
            <a:extLst>
              <a:ext uri="{FF2B5EF4-FFF2-40B4-BE49-F238E27FC236}">
                <a16:creationId xmlns:a16="http://schemas.microsoft.com/office/drawing/2014/main" id="{1F3BED0F-2B50-4724-5F89-A572DBAC96EA}"/>
              </a:ext>
            </a:extLst>
          </p:cNvPr>
          <p:cNvSpPr/>
          <p:nvPr userDrawn="1"/>
        </p:nvSpPr>
        <p:spPr>
          <a:xfrm>
            <a:off x="163502" y="169559"/>
            <a:ext cx="8792773" cy="781176"/>
          </a:xfrm>
          <a:prstGeom prst="round2DiagRect">
            <a:avLst/>
          </a:prstGeom>
          <a:solidFill>
            <a:srgbClr val="00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8">
            <a:extLst>
              <a:ext uri="{FF2B5EF4-FFF2-40B4-BE49-F238E27FC236}">
                <a16:creationId xmlns:a16="http://schemas.microsoft.com/office/drawing/2014/main" id="{49D7A5EB-9EB1-459A-64EF-1201828CAFE0}"/>
              </a:ext>
            </a:extLst>
          </p:cNvPr>
          <p:cNvPicPr>
            <a:picLocks noChangeAspect="1"/>
          </p:cNvPicPr>
          <p:nvPr userDrawn="1"/>
        </p:nvPicPr>
        <p:blipFill>
          <a:blip r:embed="rId3"/>
          <a:stretch>
            <a:fillRect/>
          </a:stretch>
        </p:blipFill>
        <p:spPr>
          <a:xfrm>
            <a:off x="6898916" y="284614"/>
            <a:ext cx="571357" cy="529887"/>
          </a:xfrm>
          <a:prstGeom prst="rect">
            <a:avLst/>
          </a:prstGeom>
        </p:spPr>
      </p:pic>
      <p:pic>
        <p:nvPicPr>
          <p:cNvPr id="19" name="Imagen 9">
            <a:extLst>
              <a:ext uri="{FF2B5EF4-FFF2-40B4-BE49-F238E27FC236}">
                <a16:creationId xmlns:a16="http://schemas.microsoft.com/office/drawing/2014/main" id="{691FB231-AB26-B302-5250-467FF8DC7350}"/>
              </a:ext>
            </a:extLst>
          </p:cNvPr>
          <p:cNvPicPr>
            <a:picLocks noChangeAspect="1"/>
          </p:cNvPicPr>
          <p:nvPr userDrawn="1"/>
        </p:nvPicPr>
        <p:blipFill>
          <a:blip r:embed="rId4"/>
          <a:stretch>
            <a:fillRect/>
          </a:stretch>
        </p:blipFill>
        <p:spPr>
          <a:xfrm>
            <a:off x="7557425" y="467260"/>
            <a:ext cx="1169689" cy="185774"/>
          </a:xfrm>
          <a:prstGeom prst="rect">
            <a:avLst/>
          </a:prstGeom>
        </p:spPr>
      </p:pic>
      <p:sp>
        <p:nvSpPr>
          <p:cNvPr id="7" name="Cheurón 33">
            <a:extLst>
              <a:ext uri="{FF2B5EF4-FFF2-40B4-BE49-F238E27FC236}">
                <a16:creationId xmlns:a16="http://schemas.microsoft.com/office/drawing/2014/main" id="{4685CF93-98F5-72AF-C984-6191EDEE1361}"/>
              </a:ext>
            </a:extLst>
          </p:cNvPr>
          <p:cNvSpPr/>
          <p:nvPr userDrawn="1"/>
        </p:nvSpPr>
        <p:spPr>
          <a:xfrm>
            <a:off x="533812" y="1772754"/>
            <a:ext cx="1312915" cy="2270732"/>
          </a:xfrm>
          <a:prstGeom prst="chevron">
            <a:avLst/>
          </a:prstGeom>
          <a:solidFill>
            <a:srgbClr val="00A3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Google Shape;101;p12">
            <a:extLst>
              <a:ext uri="{FF2B5EF4-FFF2-40B4-BE49-F238E27FC236}">
                <a16:creationId xmlns:a16="http://schemas.microsoft.com/office/drawing/2014/main" id="{7AE994E0-A71A-85A4-E17D-6A4AE8384EAB}"/>
              </a:ext>
            </a:extLst>
          </p:cNvPr>
          <p:cNvSpPr txBox="1">
            <a:spLocks/>
          </p:cNvSpPr>
          <p:nvPr userDrawn="1"/>
        </p:nvSpPr>
        <p:spPr>
          <a:xfrm>
            <a:off x="301472" y="296896"/>
            <a:ext cx="6395545" cy="611448"/>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b="1" dirty="0">
                <a:solidFill>
                  <a:srgbClr val="63BB51"/>
                </a:solidFill>
                <a:latin typeface="DIN Black" panose="02000504040000020003" pitchFamily="2" charset="0"/>
              </a:rPr>
              <a:t>Titles 01</a:t>
            </a:r>
            <a:endParaRPr lang="en-GB" sz="3200" dirty="0">
              <a:solidFill>
                <a:srgbClr val="63BB51"/>
              </a:solidFill>
              <a:latin typeface="DIN Alternate" panose="020B0500000000000000" pitchFamily="34" charset="77"/>
            </a:endParaRPr>
          </a:p>
        </p:txBody>
      </p:sp>
      <p:sp>
        <p:nvSpPr>
          <p:cNvPr id="9" name="Google Shape;101;p12">
            <a:extLst>
              <a:ext uri="{FF2B5EF4-FFF2-40B4-BE49-F238E27FC236}">
                <a16:creationId xmlns:a16="http://schemas.microsoft.com/office/drawing/2014/main" id="{10A49BFA-8496-D245-7932-4911559526F6}"/>
              </a:ext>
            </a:extLst>
          </p:cNvPr>
          <p:cNvSpPr txBox="1">
            <a:spLocks/>
          </p:cNvSpPr>
          <p:nvPr userDrawn="1"/>
        </p:nvSpPr>
        <p:spPr>
          <a:xfrm>
            <a:off x="1981515" y="1097131"/>
            <a:ext cx="1617182" cy="427224"/>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s-ES" sz="2000" b="1" err="1">
                <a:solidFill>
                  <a:srgbClr val="009656"/>
                </a:solidFill>
                <a:latin typeface="DIN" panose="02000504040000020003" pitchFamily="2" charset="0"/>
              </a:rPr>
              <a:t>Titles</a:t>
            </a:r>
            <a:r>
              <a:rPr lang="es-ES" sz="2000" b="1">
                <a:solidFill>
                  <a:srgbClr val="009656"/>
                </a:solidFill>
                <a:latin typeface="DIN" panose="02000504040000020003" pitchFamily="2" charset="0"/>
              </a:rPr>
              <a:t> 02</a:t>
            </a:r>
          </a:p>
        </p:txBody>
      </p:sp>
      <p:sp>
        <p:nvSpPr>
          <p:cNvPr id="10" name="CuadroTexto 24">
            <a:extLst>
              <a:ext uri="{FF2B5EF4-FFF2-40B4-BE49-F238E27FC236}">
                <a16:creationId xmlns:a16="http://schemas.microsoft.com/office/drawing/2014/main" id="{B747FE3E-4E1D-D087-FF62-F8F1ACCD4289}"/>
              </a:ext>
            </a:extLst>
          </p:cNvPr>
          <p:cNvSpPr txBox="1"/>
          <p:nvPr userDrawn="1"/>
        </p:nvSpPr>
        <p:spPr>
          <a:xfrm>
            <a:off x="1981514" y="1555549"/>
            <a:ext cx="3168569" cy="1323439"/>
          </a:xfrm>
          <a:prstGeom prst="rect">
            <a:avLst/>
          </a:prstGeom>
          <a:noFill/>
        </p:spPr>
        <p:txBody>
          <a:bodyPr wrap="square">
            <a:spAutoFit/>
          </a:bodyPr>
          <a:lstStyle/>
          <a:p>
            <a:pPr marL="0" lvl="0" indent="0" rtl="0">
              <a:spcBef>
                <a:spcPts val="0"/>
              </a:spcBef>
              <a:spcAft>
                <a:spcPts val="0"/>
              </a:spcAft>
              <a:buNone/>
            </a:pPr>
            <a:r>
              <a:rPr lang="es-ES" sz="1600">
                <a:solidFill>
                  <a:srgbClr val="004C52"/>
                </a:solidFill>
                <a:latin typeface="DIN" panose="02000504040000020003" pitchFamily="2" charset="0"/>
                <a:ea typeface="Karla"/>
                <a:cs typeface="Karla"/>
                <a:sym typeface="Karla"/>
              </a:rPr>
              <a:t>Text 01</a:t>
            </a:r>
          </a:p>
          <a:p>
            <a:pPr lvl="0"/>
            <a:r>
              <a:rPr lang="es-ES" sz="1600" err="1">
                <a:solidFill>
                  <a:srgbClr val="004C52"/>
                </a:solidFill>
                <a:latin typeface="DIN" panose="02000504040000020003" pitchFamily="2" charset="0"/>
                <a:ea typeface="Karla"/>
                <a:cs typeface="Karla"/>
                <a:sym typeface="Karla"/>
              </a:rPr>
              <a:t>Lorem</a:t>
            </a:r>
            <a:r>
              <a:rPr lang="es-ES" sz="1600">
                <a:solidFill>
                  <a:srgbClr val="004C52"/>
                </a:solidFill>
                <a:latin typeface="DIN" panose="02000504040000020003" pitchFamily="2" charset="0"/>
                <a:ea typeface="Karla"/>
                <a:cs typeface="Karla"/>
                <a:sym typeface="Karla"/>
              </a:rPr>
              <a:t> </a:t>
            </a:r>
            <a:r>
              <a:rPr lang="es-ES" sz="1600" err="1">
                <a:solidFill>
                  <a:srgbClr val="004C52"/>
                </a:solidFill>
                <a:latin typeface="DIN" panose="02000504040000020003" pitchFamily="2" charset="0"/>
                <a:ea typeface="Karla"/>
                <a:cs typeface="Karla"/>
                <a:sym typeface="Karla"/>
              </a:rPr>
              <a:t>ipsum</a:t>
            </a:r>
            <a:r>
              <a:rPr lang="es-ES" sz="1600">
                <a:solidFill>
                  <a:srgbClr val="004C52"/>
                </a:solidFill>
                <a:latin typeface="DIN" panose="02000504040000020003" pitchFamily="2" charset="0"/>
                <a:ea typeface="Karla"/>
                <a:cs typeface="Karla"/>
                <a:sym typeface="Karla"/>
              </a:rPr>
              <a:t> dolor </a:t>
            </a:r>
            <a:r>
              <a:rPr lang="es-ES" sz="1600" err="1">
                <a:solidFill>
                  <a:srgbClr val="004C52"/>
                </a:solidFill>
                <a:latin typeface="DIN" panose="02000504040000020003" pitchFamily="2" charset="0"/>
                <a:ea typeface="Karla"/>
                <a:cs typeface="Karla"/>
                <a:sym typeface="Karla"/>
              </a:rPr>
              <a:t>sit</a:t>
            </a:r>
            <a:r>
              <a:rPr lang="es-ES" sz="1600">
                <a:solidFill>
                  <a:srgbClr val="004C52"/>
                </a:solidFill>
                <a:latin typeface="DIN" panose="02000504040000020003" pitchFamily="2" charset="0"/>
                <a:ea typeface="Karla"/>
                <a:cs typeface="Karla"/>
                <a:sym typeface="Karla"/>
              </a:rPr>
              <a:t> </a:t>
            </a:r>
            <a:r>
              <a:rPr lang="es-ES" sz="1600" err="1">
                <a:solidFill>
                  <a:srgbClr val="004C52"/>
                </a:solidFill>
                <a:latin typeface="DIN" panose="02000504040000020003" pitchFamily="2" charset="0"/>
                <a:ea typeface="Karla"/>
                <a:cs typeface="Karla"/>
                <a:sym typeface="Karla"/>
              </a:rPr>
              <a:t>amet</a:t>
            </a:r>
            <a:r>
              <a:rPr lang="es-ES" sz="1600">
                <a:solidFill>
                  <a:srgbClr val="004C52"/>
                </a:solidFill>
                <a:latin typeface="DIN" panose="02000504040000020003" pitchFamily="2" charset="0"/>
                <a:ea typeface="Karla"/>
                <a:cs typeface="Karla"/>
                <a:sym typeface="Karla"/>
              </a:rPr>
              <a:t>, </a:t>
            </a:r>
            <a:r>
              <a:rPr lang="es-ES" sz="1600" err="1">
                <a:solidFill>
                  <a:srgbClr val="004C52"/>
                </a:solidFill>
                <a:latin typeface="DIN" panose="02000504040000020003" pitchFamily="2" charset="0"/>
                <a:ea typeface="Karla"/>
                <a:cs typeface="Karla"/>
                <a:sym typeface="Karla"/>
              </a:rPr>
              <a:t>consectetur</a:t>
            </a:r>
            <a:r>
              <a:rPr lang="es-ES" sz="1600">
                <a:solidFill>
                  <a:srgbClr val="004C52"/>
                </a:solidFill>
                <a:latin typeface="DIN" panose="02000504040000020003" pitchFamily="2" charset="0"/>
                <a:ea typeface="Karla"/>
                <a:cs typeface="Karla"/>
                <a:sym typeface="Karla"/>
              </a:rPr>
              <a:t> </a:t>
            </a:r>
            <a:r>
              <a:rPr lang="es-ES" sz="1600" err="1">
                <a:solidFill>
                  <a:srgbClr val="004C52"/>
                </a:solidFill>
                <a:latin typeface="DIN" panose="02000504040000020003" pitchFamily="2" charset="0"/>
                <a:ea typeface="Karla"/>
                <a:cs typeface="Karla"/>
                <a:sym typeface="Karla"/>
              </a:rPr>
              <a:t>adipiscing</a:t>
            </a:r>
            <a:r>
              <a:rPr lang="es-ES" sz="1600">
                <a:solidFill>
                  <a:srgbClr val="004C52"/>
                </a:solidFill>
                <a:latin typeface="DIN" panose="02000504040000020003" pitchFamily="2" charset="0"/>
                <a:ea typeface="Karla"/>
                <a:cs typeface="Karla"/>
                <a:sym typeface="Karla"/>
              </a:rPr>
              <a:t> </a:t>
            </a:r>
            <a:r>
              <a:rPr lang="es-ES" sz="1600" err="1">
                <a:solidFill>
                  <a:srgbClr val="004C52"/>
                </a:solidFill>
                <a:latin typeface="DIN" panose="02000504040000020003" pitchFamily="2" charset="0"/>
                <a:ea typeface="Karla"/>
                <a:cs typeface="Karla"/>
                <a:sym typeface="Karla"/>
              </a:rPr>
              <a:t>elit</a:t>
            </a:r>
            <a:r>
              <a:rPr lang="es-ES" sz="1600">
                <a:solidFill>
                  <a:srgbClr val="004C52"/>
                </a:solidFill>
                <a:latin typeface="DIN" panose="02000504040000020003" pitchFamily="2" charset="0"/>
                <a:ea typeface="Karla"/>
                <a:cs typeface="Karla"/>
                <a:sym typeface="Karla"/>
              </a:rPr>
              <a:t>, sed do </a:t>
            </a:r>
            <a:r>
              <a:rPr lang="es-ES" sz="1600" err="1">
                <a:solidFill>
                  <a:srgbClr val="004C52"/>
                </a:solidFill>
                <a:latin typeface="DIN" panose="02000504040000020003" pitchFamily="2" charset="0"/>
                <a:ea typeface="Karla"/>
                <a:cs typeface="Karla"/>
                <a:sym typeface="Karla"/>
              </a:rPr>
              <a:t>eiusmod</a:t>
            </a:r>
            <a:r>
              <a:rPr lang="es-ES" sz="1600">
                <a:solidFill>
                  <a:srgbClr val="004C52"/>
                </a:solidFill>
                <a:latin typeface="DIN" panose="02000504040000020003" pitchFamily="2" charset="0"/>
                <a:ea typeface="Karla"/>
                <a:cs typeface="Karla"/>
                <a:sym typeface="Karla"/>
              </a:rPr>
              <a:t> </a:t>
            </a:r>
            <a:r>
              <a:rPr lang="es-ES" sz="1600" err="1">
                <a:solidFill>
                  <a:srgbClr val="004C52"/>
                </a:solidFill>
                <a:latin typeface="DIN" panose="02000504040000020003" pitchFamily="2" charset="0"/>
                <a:ea typeface="Karla"/>
                <a:cs typeface="Karla"/>
                <a:sym typeface="Karla"/>
              </a:rPr>
              <a:t>tempor</a:t>
            </a:r>
            <a:r>
              <a:rPr lang="es-ES" sz="1600">
                <a:solidFill>
                  <a:srgbClr val="004C52"/>
                </a:solidFill>
                <a:latin typeface="DIN" panose="02000504040000020003" pitchFamily="2" charset="0"/>
                <a:ea typeface="Karla"/>
                <a:cs typeface="Karla"/>
                <a:sym typeface="Karla"/>
              </a:rPr>
              <a:t> </a:t>
            </a:r>
            <a:r>
              <a:rPr lang="es-ES" sz="1600" err="1">
                <a:solidFill>
                  <a:srgbClr val="004C52"/>
                </a:solidFill>
                <a:latin typeface="DIN" panose="02000504040000020003" pitchFamily="2" charset="0"/>
                <a:ea typeface="Karla"/>
                <a:cs typeface="Karla"/>
                <a:sym typeface="Karla"/>
              </a:rPr>
              <a:t>incididunt</a:t>
            </a:r>
            <a:r>
              <a:rPr lang="es-ES" sz="1600">
                <a:solidFill>
                  <a:srgbClr val="004C52"/>
                </a:solidFill>
                <a:latin typeface="DIN" panose="02000504040000020003" pitchFamily="2" charset="0"/>
                <a:ea typeface="Karla"/>
                <a:cs typeface="Karla"/>
                <a:sym typeface="Karla"/>
              </a:rPr>
              <a:t> ut labore et </a:t>
            </a:r>
            <a:r>
              <a:rPr lang="es-ES" sz="1600" err="1">
                <a:solidFill>
                  <a:srgbClr val="004C52"/>
                </a:solidFill>
                <a:latin typeface="DIN" panose="02000504040000020003" pitchFamily="2" charset="0"/>
                <a:ea typeface="Karla"/>
                <a:cs typeface="Karla"/>
                <a:sym typeface="Karla"/>
              </a:rPr>
              <a:t>dolore</a:t>
            </a:r>
            <a:r>
              <a:rPr lang="es-ES" sz="1600">
                <a:solidFill>
                  <a:srgbClr val="004C52"/>
                </a:solidFill>
                <a:latin typeface="DIN" panose="02000504040000020003" pitchFamily="2" charset="0"/>
                <a:ea typeface="Karla"/>
                <a:cs typeface="Karla"/>
                <a:sym typeface="Karla"/>
              </a:rPr>
              <a:t> magna </a:t>
            </a:r>
          </a:p>
        </p:txBody>
      </p:sp>
      <p:sp>
        <p:nvSpPr>
          <p:cNvPr id="11" name="CuadroTexto 19">
            <a:extLst>
              <a:ext uri="{FF2B5EF4-FFF2-40B4-BE49-F238E27FC236}">
                <a16:creationId xmlns:a16="http://schemas.microsoft.com/office/drawing/2014/main" id="{75069DAF-5E08-83D5-00B3-99E48731E640}"/>
              </a:ext>
            </a:extLst>
          </p:cNvPr>
          <p:cNvSpPr txBox="1"/>
          <p:nvPr userDrawn="1"/>
        </p:nvSpPr>
        <p:spPr>
          <a:xfrm>
            <a:off x="1981515" y="2946671"/>
            <a:ext cx="2955812" cy="830997"/>
          </a:xfrm>
          <a:prstGeom prst="rect">
            <a:avLst/>
          </a:prstGeom>
          <a:noFill/>
        </p:spPr>
        <p:txBody>
          <a:bodyPr wrap="square">
            <a:spAutoFit/>
          </a:bodyPr>
          <a:lstStyle/>
          <a:p>
            <a:pPr marL="0" lvl="0" indent="0" rtl="0">
              <a:spcBef>
                <a:spcPts val="0"/>
              </a:spcBef>
              <a:spcAft>
                <a:spcPts val="0"/>
              </a:spcAft>
              <a:buNone/>
            </a:pPr>
            <a:r>
              <a:rPr lang="es-ES" sz="1200">
                <a:solidFill>
                  <a:srgbClr val="004C52"/>
                </a:solidFill>
                <a:latin typeface="DIN" panose="02000504040000020003" pitchFamily="2" charset="0"/>
                <a:ea typeface="Karla"/>
                <a:cs typeface="Karla"/>
                <a:sym typeface="Karla"/>
              </a:rPr>
              <a:t>Text 02</a:t>
            </a:r>
          </a:p>
          <a:p>
            <a:pPr lvl="0"/>
            <a:r>
              <a:rPr lang="es-ES" sz="1200" err="1">
                <a:solidFill>
                  <a:srgbClr val="004C52"/>
                </a:solidFill>
                <a:latin typeface="DIN" panose="02000504040000020003" pitchFamily="2" charset="0"/>
                <a:ea typeface="Karla"/>
                <a:cs typeface="Karla"/>
                <a:sym typeface="Karla"/>
              </a:rPr>
              <a:t>Lorem</a:t>
            </a:r>
            <a:r>
              <a:rPr lang="es-ES" sz="1200">
                <a:solidFill>
                  <a:srgbClr val="004C52"/>
                </a:solidFill>
                <a:latin typeface="DIN" panose="02000504040000020003" pitchFamily="2" charset="0"/>
                <a:ea typeface="Karla"/>
                <a:cs typeface="Karla"/>
                <a:sym typeface="Karla"/>
              </a:rPr>
              <a:t> </a:t>
            </a:r>
            <a:r>
              <a:rPr lang="es-ES" sz="1200" err="1">
                <a:solidFill>
                  <a:srgbClr val="004C52"/>
                </a:solidFill>
                <a:latin typeface="DIN" panose="02000504040000020003" pitchFamily="2" charset="0"/>
                <a:ea typeface="Karla"/>
                <a:cs typeface="Karla"/>
                <a:sym typeface="Karla"/>
              </a:rPr>
              <a:t>ipsum</a:t>
            </a:r>
            <a:r>
              <a:rPr lang="es-ES" sz="1200">
                <a:solidFill>
                  <a:srgbClr val="004C52"/>
                </a:solidFill>
                <a:latin typeface="DIN" panose="02000504040000020003" pitchFamily="2" charset="0"/>
                <a:ea typeface="Karla"/>
                <a:cs typeface="Karla"/>
                <a:sym typeface="Karla"/>
              </a:rPr>
              <a:t> dolor </a:t>
            </a:r>
            <a:r>
              <a:rPr lang="es-ES" sz="1200" err="1">
                <a:solidFill>
                  <a:srgbClr val="004C52"/>
                </a:solidFill>
                <a:latin typeface="DIN" panose="02000504040000020003" pitchFamily="2" charset="0"/>
                <a:ea typeface="Karla"/>
                <a:cs typeface="Karla"/>
                <a:sym typeface="Karla"/>
              </a:rPr>
              <a:t>sit</a:t>
            </a:r>
            <a:r>
              <a:rPr lang="es-ES" sz="1200">
                <a:solidFill>
                  <a:srgbClr val="004C52"/>
                </a:solidFill>
                <a:latin typeface="DIN" panose="02000504040000020003" pitchFamily="2" charset="0"/>
                <a:ea typeface="Karla"/>
                <a:cs typeface="Karla"/>
                <a:sym typeface="Karla"/>
              </a:rPr>
              <a:t> </a:t>
            </a:r>
            <a:r>
              <a:rPr lang="es-ES" sz="1200" err="1">
                <a:solidFill>
                  <a:srgbClr val="004C52"/>
                </a:solidFill>
                <a:latin typeface="DIN" panose="02000504040000020003" pitchFamily="2" charset="0"/>
                <a:ea typeface="Karla"/>
                <a:cs typeface="Karla"/>
                <a:sym typeface="Karla"/>
              </a:rPr>
              <a:t>amet</a:t>
            </a:r>
            <a:r>
              <a:rPr lang="es-ES" sz="1200">
                <a:solidFill>
                  <a:srgbClr val="004C52"/>
                </a:solidFill>
                <a:latin typeface="DIN" panose="02000504040000020003" pitchFamily="2" charset="0"/>
                <a:ea typeface="Karla"/>
                <a:cs typeface="Karla"/>
                <a:sym typeface="Karla"/>
              </a:rPr>
              <a:t>, </a:t>
            </a:r>
            <a:r>
              <a:rPr lang="es-ES" sz="1200" err="1">
                <a:solidFill>
                  <a:srgbClr val="004C52"/>
                </a:solidFill>
                <a:latin typeface="DIN" panose="02000504040000020003" pitchFamily="2" charset="0"/>
                <a:ea typeface="Karla"/>
                <a:cs typeface="Karla"/>
                <a:sym typeface="Karla"/>
              </a:rPr>
              <a:t>consectetur</a:t>
            </a:r>
            <a:r>
              <a:rPr lang="es-ES" sz="1200">
                <a:solidFill>
                  <a:srgbClr val="004C52"/>
                </a:solidFill>
                <a:latin typeface="DIN" panose="02000504040000020003" pitchFamily="2" charset="0"/>
                <a:ea typeface="Karla"/>
                <a:cs typeface="Karla"/>
                <a:sym typeface="Karla"/>
              </a:rPr>
              <a:t> </a:t>
            </a:r>
            <a:r>
              <a:rPr lang="es-ES" sz="1200" err="1">
                <a:solidFill>
                  <a:srgbClr val="004C52"/>
                </a:solidFill>
                <a:latin typeface="DIN" panose="02000504040000020003" pitchFamily="2" charset="0"/>
                <a:ea typeface="Karla"/>
                <a:cs typeface="Karla"/>
                <a:sym typeface="Karla"/>
              </a:rPr>
              <a:t>adipiscing</a:t>
            </a:r>
            <a:r>
              <a:rPr lang="es-ES" sz="1200">
                <a:solidFill>
                  <a:srgbClr val="004C52"/>
                </a:solidFill>
                <a:latin typeface="DIN" panose="02000504040000020003" pitchFamily="2" charset="0"/>
                <a:ea typeface="Karla"/>
                <a:cs typeface="Karla"/>
                <a:sym typeface="Karla"/>
              </a:rPr>
              <a:t> </a:t>
            </a:r>
            <a:r>
              <a:rPr lang="es-ES" sz="1200" err="1">
                <a:solidFill>
                  <a:srgbClr val="004C52"/>
                </a:solidFill>
                <a:latin typeface="DIN" panose="02000504040000020003" pitchFamily="2" charset="0"/>
                <a:ea typeface="Karla"/>
                <a:cs typeface="Karla"/>
                <a:sym typeface="Karla"/>
              </a:rPr>
              <a:t>elit</a:t>
            </a:r>
            <a:r>
              <a:rPr lang="es-ES" sz="1200">
                <a:solidFill>
                  <a:srgbClr val="004C52"/>
                </a:solidFill>
                <a:latin typeface="DIN" panose="02000504040000020003" pitchFamily="2" charset="0"/>
                <a:ea typeface="Karla"/>
                <a:cs typeface="Karla"/>
                <a:sym typeface="Karla"/>
              </a:rPr>
              <a:t>, sed do </a:t>
            </a:r>
            <a:r>
              <a:rPr lang="es-ES" sz="1200" err="1">
                <a:solidFill>
                  <a:srgbClr val="004C52"/>
                </a:solidFill>
                <a:latin typeface="DIN" panose="02000504040000020003" pitchFamily="2" charset="0"/>
                <a:ea typeface="Karla"/>
                <a:cs typeface="Karla"/>
                <a:sym typeface="Karla"/>
              </a:rPr>
              <a:t>eiusmod</a:t>
            </a:r>
            <a:r>
              <a:rPr lang="es-ES" sz="1200">
                <a:solidFill>
                  <a:srgbClr val="004C52"/>
                </a:solidFill>
                <a:latin typeface="DIN" panose="02000504040000020003" pitchFamily="2" charset="0"/>
                <a:ea typeface="Karla"/>
                <a:cs typeface="Karla"/>
                <a:sym typeface="Karla"/>
              </a:rPr>
              <a:t> </a:t>
            </a:r>
            <a:r>
              <a:rPr lang="es-ES" sz="1200" err="1">
                <a:solidFill>
                  <a:srgbClr val="004C52"/>
                </a:solidFill>
                <a:latin typeface="DIN" panose="02000504040000020003" pitchFamily="2" charset="0"/>
                <a:ea typeface="Karla"/>
                <a:cs typeface="Karla"/>
                <a:sym typeface="Karla"/>
              </a:rPr>
              <a:t>tempor</a:t>
            </a:r>
            <a:r>
              <a:rPr lang="es-ES" sz="1200">
                <a:solidFill>
                  <a:srgbClr val="004C52"/>
                </a:solidFill>
                <a:latin typeface="DIN" panose="02000504040000020003" pitchFamily="2" charset="0"/>
                <a:ea typeface="Karla"/>
                <a:cs typeface="Karla"/>
                <a:sym typeface="Karla"/>
              </a:rPr>
              <a:t> </a:t>
            </a:r>
            <a:r>
              <a:rPr lang="es-ES" sz="1200" err="1">
                <a:solidFill>
                  <a:srgbClr val="004C52"/>
                </a:solidFill>
                <a:latin typeface="DIN" panose="02000504040000020003" pitchFamily="2" charset="0"/>
                <a:ea typeface="Karla"/>
                <a:cs typeface="Karla"/>
                <a:sym typeface="Karla"/>
              </a:rPr>
              <a:t>incididunt</a:t>
            </a:r>
            <a:r>
              <a:rPr lang="es-ES" sz="1200">
                <a:solidFill>
                  <a:srgbClr val="004C52"/>
                </a:solidFill>
                <a:latin typeface="DIN" panose="02000504040000020003" pitchFamily="2" charset="0"/>
                <a:ea typeface="Karla"/>
                <a:cs typeface="Karla"/>
                <a:sym typeface="Karla"/>
              </a:rPr>
              <a:t> ut labore et </a:t>
            </a:r>
            <a:r>
              <a:rPr lang="es-ES" sz="1200" err="1">
                <a:solidFill>
                  <a:srgbClr val="004C52"/>
                </a:solidFill>
                <a:latin typeface="DIN" panose="02000504040000020003" pitchFamily="2" charset="0"/>
                <a:ea typeface="Karla"/>
                <a:cs typeface="Karla"/>
                <a:sym typeface="Karla"/>
              </a:rPr>
              <a:t>dolore</a:t>
            </a:r>
            <a:r>
              <a:rPr lang="es-ES" sz="1200">
                <a:solidFill>
                  <a:srgbClr val="004C52"/>
                </a:solidFill>
                <a:latin typeface="DIN" panose="02000504040000020003" pitchFamily="2" charset="0"/>
                <a:ea typeface="Karla"/>
                <a:cs typeface="Karla"/>
                <a:sym typeface="Karla"/>
              </a:rPr>
              <a:t> magna </a:t>
            </a:r>
          </a:p>
        </p:txBody>
      </p:sp>
      <p:sp>
        <p:nvSpPr>
          <p:cNvPr id="12" name="CuadroTexto 20">
            <a:extLst>
              <a:ext uri="{FF2B5EF4-FFF2-40B4-BE49-F238E27FC236}">
                <a16:creationId xmlns:a16="http://schemas.microsoft.com/office/drawing/2014/main" id="{818B44F9-5901-E83D-C0B6-8CEC0A32EBDA}"/>
              </a:ext>
            </a:extLst>
          </p:cNvPr>
          <p:cNvSpPr txBox="1"/>
          <p:nvPr userDrawn="1"/>
        </p:nvSpPr>
        <p:spPr>
          <a:xfrm>
            <a:off x="1981515" y="3910456"/>
            <a:ext cx="2955812" cy="646331"/>
          </a:xfrm>
          <a:prstGeom prst="rect">
            <a:avLst/>
          </a:prstGeom>
          <a:noFill/>
        </p:spPr>
        <p:txBody>
          <a:bodyPr wrap="square">
            <a:spAutoFit/>
          </a:bodyPr>
          <a:lstStyle/>
          <a:p>
            <a:pPr marL="0" lvl="0" indent="0" rtl="0">
              <a:spcBef>
                <a:spcPts val="0"/>
              </a:spcBef>
              <a:spcAft>
                <a:spcPts val="0"/>
              </a:spcAft>
              <a:buNone/>
            </a:pPr>
            <a:r>
              <a:rPr lang="es-ES" sz="1200" b="1">
                <a:solidFill>
                  <a:srgbClr val="004C52"/>
                </a:solidFill>
                <a:latin typeface="DIN" panose="02000504040000020003" pitchFamily="2" charset="0"/>
                <a:ea typeface="Karla"/>
                <a:cs typeface="Karla"/>
                <a:sym typeface="Karla"/>
              </a:rPr>
              <a:t>Text 02 </a:t>
            </a:r>
            <a:r>
              <a:rPr lang="es-ES" sz="1200" b="1" err="1">
                <a:solidFill>
                  <a:srgbClr val="004C52"/>
                </a:solidFill>
                <a:latin typeface="DIN" panose="02000504040000020003" pitchFamily="2" charset="0"/>
                <a:ea typeface="Karla"/>
                <a:cs typeface="Karla"/>
                <a:sym typeface="Karla"/>
              </a:rPr>
              <a:t>bold</a:t>
            </a:r>
            <a:endParaRPr lang="es-ES" sz="1200" b="1">
              <a:solidFill>
                <a:srgbClr val="004C52"/>
              </a:solidFill>
              <a:latin typeface="DIN" panose="02000504040000020003" pitchFamily="2" charset="0"/>
              <a:ea typeface="Karla"/>
              <a:cs typeface="Karla"/>
              <a:sym typeface="Karla"/>
            </a:endParaRPr>
          </a:p>
          <a:p>
            <a:pPr lvl="0"/>
            <a:r>
              <a:rPr lang="es-ES" sz="1200" b="1" err="1">
                <a:solidFill>
                  <a:srgbClr val="004C52"/>
                </a:solidFill>
                <a:latin typeface="DIN" panose="02000504040000020003" pitchFamily="2" charset="0"/>
                <a:ea typeface="Karla"/>
                <a:cs typeface="Karla"/>
                <a:sym typeface="Karla"/>
              </a:rPr>
              <a:t>Lorem</a:t>
            </a:r>
            <a:r>
              <a:rPr lang="es-ES" sz="1200" b="1">
                <a:solidFill>
                  <a:srgbClr val="004C52"/>
                </a:solidFill>
                <a:latin typeface="DIN" panose="02000504040000020003" pitchFamily="2" charset="0"/>
                <a:ea typeface="Karla"/>
                <a:cs typeface="Karla"/>
                <a:sym typeface="Karla"/>
              </a:rPr>
              <a:t> </a:t>
            </a:r>
            <a:r>
              <a:rPr lang="es-ES" sz="1200" b="1" err="1">
                <a:solidFill>
                  <a:srgbClr val="004C52"/>
                </a:solidFill>
                <a:latin typeface="DIN" panose="02000504040000020003" pitchFamily="2" charset="0"/>
                <a:ea typeface="Karla"/>
                <a:cs typeface="Karla"/>
                <a:sym typeface="Karla"/>
              </a:rPr>
              <a:t>ipsum</a:t>
            </a:r>
            <a:r>
              <a:rPr lang="es-ES" sz="1200" b="1">
                <a:solidFill>
                  <a:srgbClr val="004C52"/>
                </a:solidFill>
                <a:latin typeface="DIN" panose="02000504040000020003" pitchFamily="2" charset="0"/>
                <a:ea typeface="Karla"/>
                <a:cs typeface="Karla"/>
                <a:sym typeface="Karla"/>
              </a:rPr>
              <a:t> </a:t>
            </a:r>
          </a:p>
          <a:p>
            <a:pPr lvl="0"/>
            <a:r>
              <a:rPr lang="es-ES" sz="1200" b="1" err="1">
                <a:solidFill>
                  <a:srgbClr val="004C52"/>
                </a:solidFill>
                <a:latin typeface="DIN" panose="02000504040000020003" pitchFamily="2" charset="0"/>
                <a:ea typeface="Karla"/>
                <a:cs typeface="Karla"/>
                <a:sym typeface="Karla"/>
              </a:rPr>
              <a:t>incididunt</a:t>
            </a:r>
            <a:r>
              <a:rPr lang="es-ES" sz="1200" b="1">
                <a:solidFill>
                  <a:srgbClr val="004C52"/>
                </a:solidFill>
                <a:latin typeface="DIN" panose="02000504040000020003" pitchFamily="2" charset="0"/>
                <a:ea typeface="Karla"/>
                <a:cs typeface="Karla"/>
                <a:sym typeface="Karla"/>
              </a:rPr>
              <a:t> ut labore et </a:t>
            </a:r>
            <a:r>
              <a:rPr lang="es-ES" sz="1200" b="1" err="1">
                <a:solidFill>
                  <a:srgbClr val="004C52"/>
                </a:solidFill>
                <a:latin typeface="DIN" panose="02000504040000020003" pitchFamily="2" charset="0"/>
                <a:ea typeface="Karla"/>
                <a:cs typeface="Karla"/>
                <a:sym typeface="Karla"/>
              </a:rPr>
              <a:t>dolore</a:t>
            </a:r>
            <a:r>
              <a:rPr lang="es-ES" sz="1200" b="1">
                <a:solidFill>
                  <a:srgbClr val="004C52"/>
                </a:solidFill>
                <a:latin typeface="DIN" panose="02000504040000020003" pitchFamily="2" charset="0"/>
                <a:ea typeface="Karla"/>
                <a:cs typeface="Karla"/>
                <a:sym typeface="Karla"/>
              </a:rPr>
              <a:t> magna </a:t>
            </a:r>
          </a:p>
        </p:txBody>
      </p:sp>
      <p:sp>
        <p:nvSpPr>
          <p:cNvPr id="13" name="CuadroTexto 15">
            <a:extLst>
              <a:ext uri="{FF2B5EF4-FFF2-40B4-BE49-F238E27FC236}">
                <a16:creationId xmlns:a16="http://schemas.microsoft.com/office/drawing/2014/main" id="{2D4583FC-D9B3-1F24-E173-E0E34C30F91E}"/>
              </a:ext>
            </a:extLst>
          </p:cNvPr>
          <p:cNvSpPr txBox="1"/>
          <p:nvPr userDrawn="1"/>
        </p:nvSpPr>
        <p:spPr>
          <a:xfrm>
            <a:off x="5341187" y="1555549"/>
            <a:ext cx="4733208" cy="584775"/>
          </a:xfrm>
          <a:prstGeom prst="rect">
            <a:avLst/>
          </a:prstGeom>
          <a:noFill/>
        </p:spPr>
        <p:txBody>
          <a:bodyPr wrap="square">
            <a:spAutoFit/>
          </a:bodyPr>
          <a:lstStyle/>
          <a:p>
            <a:pPr marL="285750" indent="-285750" algn="just">
              <a:buClr>
                <a:srgbClr val="009656"/>
              </a:buClr>
              <a:buSzPct val="140000"/>
              <a:buFont typeface="Arial" panose="020B0604020202020204" pitchFamily="34" charset="0"/>
              <a:buChar char="•"/>
            </a:pPr>
            <a:r>
              <a:rPr lang="en-US" sz="1600" dirty="0">
                <a:solidFill>
                  <a:srgbClr val="2E4D55"/>
                </a:solidFill>
                <a:latin typeface="DIN" panose="02000504040000020003" pitchFamily="2" charset="0"/>
              </a:rPr>
              <a:t>Text </a:t>
            </a:r>
            <a:endParaRPr lang="en-US" sz="1600" u="none" strike="noStrike" baseline="0" dirty="0">
              <a:solidFill>
                <a:srgbClr val="2E4D55"/>
              </a:solidFill>
              <a:latin typeface="DIN" panose="02000504040000020003" pitchFamily="2" charset="0"/>
            </a:endParaRPr>
          </a:p>
          <a:p>
            <a:pPr marL="285750" indent="-285750" algn="just">
              <a:buClr>
                <a:srgbClr val="009656"/>
              </a:buClr>
              <a:buSzPct val="140000"/>
              <a:buFont typeface="Arial" panose="020B0604020202020204" pitchFamily="34" charset="0"/>
              <a:buChar char="•"/>
            </a:pPr>
            <a:r>
              <a:rPr lang="en-US" sz="1600" dirty="0">
                <a:solidFill>
                  <a:srgbClr val="2E4D55"/>
                </a:solidFill>
                <a:latin typeface="DIN" panose="02000504040000020003" pitchFamily="2" charset="0"/>
              </a:rPr>
              <a:t>Text </a:t>
            </a:r>
            <a:endParaRPr lang="en-US" sz="1600" u="none" strike="noStrike" baseline="0" dirty="0">
              <a:solidFill>
                <a:srgbClr val="2E4D55"/>
              </a:solidFill>
              <a:latin typeface="DIN" panose="02000504040000020003" pitchFamily="2" charset="0"/>
            </a:endParaRPr>
          </a:p>
        </p:txBody>
      </p:sp>
      <p:sp>
        <p:nvSpPr>
          <p:cNvPr id="14" name="Google Shape;101;p12">
            <a:extLst>
              <a:ext uri="{FF2B5EF4-FFF2-40B4-BE49-F238E27FC236}">
                <a16:creationId xmlns:a16="http://schemas.microsoft.com/office/drawing/2014/main" id="{630AD529-53D4-137B-350D-2C66AF7A1D57}"/>
              </a:ext>
            </a:extLst>
          </p:cNvPr>
          <p:cNvSpPr txBox="1">
            <a:spLocks/>
          </p:cNvSpPr>
          <p:nvPr userDrawn="1"/>
        </p:nvSpPr>
        <p:spPr>
          <a:xfrm>
            <a:off x="8553450" y="4711851"/>
            <a:ext cx="490538" cy="379262"/>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Bef>
                <a:spcPts val="0"/>
              </a:spcBef>
            </a:pPr>
            <a:fld id="{F341F745-A962-2448-A310-4B8637482EFF}" type="slidenum">
              <a:rPr lang="es-ES" sz="1600" smtClean="0">
                <a:solidFill>
                  <a:srgbClr val="2E4D55"/>
                </a:solidFill>
                <a:latin typeface="DIN Alternate" panose="020B0500000000000000" pitchFamily="34" charset="77"/>
              </a:rPr>
              <a:t>‹#›</a:t>
            </a:fld>
            <a:endParaRPr lang="es-ES" sz="1600">
              <a:solidFill>
                <a:srgbClr val="2E4D55"/>
              </a:solidFill>
              <a:latin typeface="DIN Alternate" panose="020B0500000000000000" pitchFamily="34" charset="77"/>
            </a:endParaRPr>
          </a:p>
        </p:txBody>
      </p:sp>
      <p:pic>
        <p:nvPicPr>
          <p:cNvPr id="2" name="Picture 1" descr="Graphical user interface, text, application, email&#10;&#10;Description automatically generated">
            <a:extLst>
              <a:ext uri="{FF2B5EF4-FFF2-40B4-BE49-F238E27FC236}">
                <a16:creationId xmlns:a16="http://schemas.microsoft.com/office/drawing/2014/main" id="{69890742-7DB1-79CF-74FA-457F38BB73A4}"/>
              </a:ext>
            </a:extLst>
          </p:cNvPr>
          <p:cNvPicPr>
            <a:picLocks noChangeAspect="1"/>
          </p:cNvPicPr>
          <p:nvPr userDrawn="1"/>
        </p:nvPicPr>
        <p:blipFill>
          <a:blip r:embed="rId5"/>
          <a:stretch>
            <a:fillRect/>
          </a:stretch>
        </p:blipFill>
        <p:spPr>
          <a:xfrm>
            <a:off x="7156704" y="4715012"/>
            <a:ext cx="1322276" cy="277407"/>
          </a:xfrm>
          <a:prstGeom prst="rect">
            <a:avLst/>
          </a:prstGeom>
        </p:spPr>
      </p:pic>
    </p:spTree>
    <p:extLst>
      <p:ext uri="{BB962C8B-B14F-4D97-AF65-F5344CB8AC3E}">
        <p14:creationId xmlns:p14="http://schemas.microsoft.com/office/powerpoint/2010/main" val="4067063376"/>
      </p:ext>
    </p:extLst>
  </p:cSld>
  <p:clrMap bg1="lt1" tx1="dk1" bg2="lt2" tx2="dk2" accent1="accent1" accent2="accent2" accent3="accent3" accent4="accent4" accent5="accent5" accent6="accent6" hlink="hlink" folHlink="folHlink"/>
  <p:sldLayoutIdLst>
    <p:sldLayoutId id="214748364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ADB230F5-9743-AF56-C0E0-91F2EF61E830}"/>
              </a:ext>
            </a:extLst>
          </p:cNvPr>
          <p:cNvSpPr>
            <a:spLocks noGrp="1"/>
          </p:cNvSpPr>
          <p:nvPr>
            <p:ph type="sldNum" sz="quarter" idx="4"/>
          </p:nvPr>
        </p:nvSpPr>
        <p:spPr>
          <a:xfrm>
            <a:off x="8547847" y="4767263"/>
            <a:ext cx="432652" cy="256912"/>
          </a:xfrm>
          <a:prstGeom prst="rect">
            <a:avLst/>
          </a:prstGeom>
        </p:spPr>
        <p:txBody>
          <a:bodyPr/>
          <a:lstStyle/>
          <a:p>
            <a:fld id="{80208A2D-B7B4-7446-9865-3C23A23C80B0}" type="slidenum">
              <a:rPr lang="es-ES" smtClean="0"/>
              <a:t>‹#›</a:t>
            </a:fld>
            <a:endParaRPr lang="es-ES"/>
          </a:p>
        </p:txBody>
      </p:sp>
      <p:sp>
        <p:nvSpPr>
          <p:cNvPr id="16" name="Rectángulo 6">
            <a:extLst>
              <a:ext uri="{FF2B5EF4-FFF2-40B4-BE49-F238E27FC236}">
                <a16:creationId xmlns:a16="http://schemas.microsoft.com/office/drawing/2014/main" id="{151EA6D8-4CD7-2C1A-211B-547AA515AA65}"/>
              </a:ext>
            </a:extLst>
          </p:cNvPr>
          <p:cNvSpPr/>
          <p:nvPr userDrawn="1"/>
        </p:nvSpPr>
        <p:spPr>
          <a:xfrm>
            <a:off x="533812" y="4807242"/>
            <a:ext cx="8014035" cy="216933"/>
          </a:xfrm>
          <a:prstGeom prst="rect">
            <a:avLst/>
          </a:prstGeom>
          <a:solidFill>
            <a:srgbClr val="00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dondear rectángulo de esquina diagonal 7">
            <a:extLst>
              <a:ext uri="{FF2B5EF4-FFF2-40B4-BE49-F238E27FC236}">
                <a16:creationId xmlns:a16="http://schemas.microsoft.com/office/drawing/2014/main" id="{1F3BED0F-2B50-4724-5F89-A572DBAC96EA}"/>
              </a:ext>
            </a:extLst>
          </p:cNvPr>
          <p:cNvSpPr/>
          <p:nvPr userDrawn="1"/>
        </p:nvSpPr>
        <p:spPr>
          <a:xfrm>
            <a:off x="163502" y="169559"/>
            <a:ext cx="8792773" cy="781176"/>
          </a:xfrm>
          <a:prstGeom prst="round2DiagRect">
            <a:avLst/>
          </a:prstGeom>
          <a:solidFill>
            <a:srgbClr val="00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8">
            <a:extLst>
              <a:ext uri="{FF2B5EF4-FFF2-40B4-BE49-F238E27FC236}">
                <a16:creationId xmlns:a16="http://schemas.microsoft.com/office/drawing/2014/main" id="{49D7A5EB-9EB1-459A-64EF-1201828CAFE0}"/>
              </a:ext>
            </a:extLst>
          </p:cNvPr>
          <p:cNvPicPr>
            <a:picLocks noChangeAspect="1"/>
          </p:cNvPicPr>
          <p:nvPr userDrawn="1"/>
        </p:nvPicPr>
        <p:blipFill>
          <a:blip r:embed="rId3"/>
          <a:stretch>
            <a:fillRect/>
          </a:stretch>
        </p:blipFill>
        <p:spPr>
          <a:xfrm>
            <a:off x="6898916" y="284614"/>
            <a:ext cx="571357" cy="529887"/>
          </a:xfrm>
          <a:prstGeom prst="rect">
            <a:avLst/>
          </a:prstGeom>
        </p:spPr>
      </p:pic>
      <p:pic>
        <p:nvPicPr>
          <p:cNvPr id="19" name="Imagen 9">
            <a:extLst>
              <a:ext uri="{FF2B5EF4-FFF2-40B4-BE49-F238E27FC236}">
                <a16:creationId xmlns:a16="http://schemas.microsoft.com/office/drawing/2014/main" id="{691FB231-AB26-B302-5250-467FF8DC7350}"/>
              </a:ext>
            </a:extLst>
          </p:cNvPr>
          <p:cNvPicPr>
            <a:picLocks noChangeAspect="1"/>
          </p:cNvPicPr>
          <p:nvPr userDrawn="1"/>
        </p:nvPicPr>
        <p:blipFill>
          <a:blip r:embed="rId4"/>
          <a:stretch>
            <a:fillRect/>
          </a:stretch>
        </p:blipFill>
        <p:spPr>
          <a:xfrm>
            <a:off x="7557425" y="467260"/>
            <a:ext cx="1169689" cy="185774"/>
          </a:xfrm>
          <a:prstGeom prst="rect">
            <a:avLst/>
          </a:prstGeom>
        </p:spPr>
      </p:pic>
      <p:pic>
        <p:nvPicPr>
          <p:cNvPr id="20" name="Picture 15" descr="Background pattern&#10;&#10;Description automatically generated">
            <a:extLst>
              <a:ext uri="{FF2B5EF4-FFF2-40B4-BE49-F238E27FC236}">
                <a16:creationId xmlns:a16="http://schemas.microsoft.com/office/drawing/2014/main" id="{DA5FB02D-0100-C9B1-981F-BC43242329A6}"/>
              </a:ext>
            </a:extLst>
          </p:cNvPr>
          <p:cNvPicPr/>
          <p:nvPr userDrawn="1"/>
        </p:nvPicPr>
        <p:blipFill>
          <a:blip r:embed="rId5" cstate="screen">
            <a:extLst>
              <a:ext uri="{28A0092B-C50C-407E-A947-70E740481C1C}">
                <a14:useLocalDpi xmlns:a14="http://schemas.microsoft.com/office/drawing/2010/main"/>
              </a:ext>
            </a:extLst>
          </a:blip>
          <a:srcRect/>
          <a:stretch>
            <a:fillRect/>
          </a:stretch>
        </p:blipFill>
        <p:spPr>
          <a:xfrm>
            <a:off x="163501" y="4807242"/>
            <a:ext cx="325136" cy="216933"/>
          </a:xfrm>
          <a:prstGeom prst="rect">
            <a:avLst/>
          </a:prstGeom>
          <a:noFill/>
          <a:ln>
            <a:noFill/>
            <a:prstDash/>
          </a:ln>
        </p:spPr>
      </p:pic>
      <p:sp>
        <p:nvSpPr>
          <p:cNvPr id="21" name="CuadroTexto 11">
            <a:extLst>
              <a:ext uri="{FF2B5EF4-FFF2-40B4-BE49-F238E27FC236}">
                <a16:creationId xmlns:a16="http://schemas.microsoft.com/office/drawing/2014/main" id="{16823885-7F43-1023-3983-2336D91BA040}"/>
              </a:ext>
            </a:extLst>
          </p:cNvPr>
          <p:cNvSpPr txBox="1"/>
          <p:nvPr userDrawn="1"/>
        </p:nvSpPr>
        <p:spPr>
          <a:xfrm>
            <a:off x="533812" y="4815680"/>
            <a:ext cx="7215282" cy="20005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1" u="none" strike="noStrike" cap="none" normalizeH="0" baseline="0" dirty="0">
                <a:ln>
                  <a:noFill/>
                </a:ln>
                <a:solidFill>
                  <a:srgbClr val="63BC51"/>
                </a:solidFill>
                <a:effectLst/>
                <a:latin typeface="DIN Condensed" panose="02000504040000020003" pitchFamily="2" charset="0"/>
                <a:ea typeface="Calibri" panose="020F0502020204030204" pitchFamily="34" charset="0"/>
                <a:cs typeface="Open Sans" panose="020B0606030504020204" pitchFamily="34" charset="0"/>
              </a:rPr>
              <a:t>This project has received funding from the European Union’s Horizon Europe research and innovation programme under grant agreement No. 101060280 </a:t>
            </a:r>
            <a:endParaRPr kumimoji="0" lang="en-GB" altLang="en-US" sz="700" b="1" u="none" strike="noStrike" cap="none" normalizeH="0" baseline="0" dirty="0">
              <a:ln>
                <a:noFill/>
              </a:ln>
              <a:solidFill>
                <a:srgbClr val="63BC51"/>
              </a:solidFill>
              <a:effectLst/>
              <a:latin typeface="DIN Condensed" panose="02000504040000020003" pitchFamily="2" charset="0"/>
            </a:endParaRPr>
          </a:p>
        </p:txBody>
      </p:sp>
      <p:sp>
        <p:nvSpPr>
          <p:cNvPr id="7" name="Cheurón 33">
            <a:extLst>
              <a:ext uri="{FF2B5EF4-FFF2-40B4-BE49-F238E27FC236}">
                <a16:creationId xmlns:a16="http://schemas.microsoft.com/office/drawing/2014/main" id="{4685CF93-98F5-72AF-C984-6191EDEE1361}"/>
              </a:ext>
            </a:extLst>
          </p:cNvPr>
          <p:cNvSpPr/>
          <p:nvPr userDrawn="1"/>
        </p:nvSpPr>
        <p:spPr>
          <a:xfrm>
            <a:off x="533812" y="1772754"/>
            <a:ext cx="1312915" cy="2270732"/>
          </a:xfrm>
          <a:prstGeom prst="chevron">
            <a:avLst/>
          </a:prstGeom>
          <a:solidFill>
            <a:srgbClr val="00A3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Google Shape;101;p12">
            <a:extLst>
              <a:ext uri="{FF2B5EF4-FFF2-40B4-BE49-F238E27FC236}">
                <a16:creationId xmlns:a16="http://schemas.microsoft.com/office/drawing/2014/main" id="{7AE994E0-A71A-85A4-E17D-6A4AE8384EAB}"/>
              </a:ext>
            </a:extLst>
          </p:cNvPr>
          <p:cNvSpPr txBox="1">
            <a:spLocks/>
          </p:cNvSpPr>
          <p:nvPr userDrawn="1"/>
        </p:nvSpPr>
        <p:spPr>
          <a:xfrm>
            <a:off x="301472" y="296896"/>
            <a:ext cx="6395545" cy="611448"/>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b="1" dirty="0">
                <a:solidFill>
                  <a:srgbClr val="63BB51"/>
                </a:solidFill>
                <a:latin typeface="DIN Black" panose="02000504040000020003" pitchFamily="2" charset="0"/>
              </a:rPr>
              <a:t>Titles 01</a:t>
            </a:r>
            <a:endParaRPr lang="en-GB" sz="3200" dirty="0">
              <a:solidFill>
                <a:srgbClr val="63BB51"/>
              </a:solidFill>
              <a:latin typeface="DIN Alternate" panose="020B0500000000000000" pitchFamily="34" charset="77"/>
            </a:endParaRPr>
          </a:p>
        </p:txBody>
      </p:sp>
      <p:sp>
        <p:nvSpPr>
          <p:cNvPr id="9" name="Google Shape;101;p12">
            <a:extLst>
              <a:ext uri="{FF2B5EF4-FFF2-40B4-BE49-F238E27FC236}">
                <a16:creationId xmlns:a16="http://schemas.microsoft.com/office/drawing/2014/main" id="{10A49BFA-8496-D245-7932-4911559526F6}"/>
              </a:ext>
            </a:extLst>
          </p:cNvPr>
          <p:cNvSpPr txBox="1">
            <a:spLocks/>
          </p:cNvSpPr>
          <p:nvPr userDrawn="1"/>
        </p:nvSpPr>
        <p:spPr>
          <a:xfrm>
            <a:off x="1981515" y="1097131"/>
            <a:ext cx="1617182" cy="427224"/>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s-ES" sz="2000" b="1" err="1">
                <a:solidFill>
                  <a:srgbClr val="009656"/>
                </a:solidFill>
                <a:latin typeface="DIN" panose="02000504040000020003" pitchFamily="2" charset="0"/>
              </a:rPr>
              <a:t>Titles</a:t>
            </a:r>
            <a:r>
              <a:rPr lang="es-ES" sz="2000" b="1">
                <a:solidFill>
                  <a:srgbClr val="009656"/>
                </a:solidFill>
                <a:latin typeface="DIN" panose="02000504040000020003" pitchFamily="2" charset="0"/>
              </a:rPr>
              <a:t> 02</a:t>
            </a:r>
          </a:p>
        </p:txBody>
      </p:sp>
      <p:sp>
        <p:nvSpPr>
          <p:cNvPr id="10" name="CuadroTexto 24">
            <a:extLst>
              <a:ext uri="{FF2B5EF4-FFF2-40B4-BE49-F238E27FC236}">
                <a16:creationId xmlns:a16="http://schemas.microsoft.com/office/drawing/2014/main" id="{B747FE3E-4E1D-D087-FF62-F8F1ACCD4289}"/>
              </a:ext>
            </a:extLst>
          </p:cNvPr>
          <p:cNvSpPr txBox="1"/>
          <p:nvPr userDrawn="1"/>
        </p:nvSpPr>
        <p:spPr>
          <a:xfrm>
            <a:off x="1981514" y="1555549"/>
            <a:ext cx="3168569" cy="1323439"/>
          </a:xfrm>
          <a:prstGeom prst="rect">
            <a:avLst/>
          </a:prstGeom>
          <a:noFill/>
        </p:spPr>
        <p:txBody>
          <a:bodyPr wrap="square">
            <a:spAutoFit/>
          </a:bodyPr>
          <a:lstStyle/>
          <a:p>
            <a:pPr marL="0" lvl="0" indent="0" rtl="0">
              <a:spcBef>
                <a:spcPts val="0"/>
              </a:spcBef>
              <a:spcAft>
                <a:spcPts val="0"/>
              </a:spcAft>
              <a:buNone/>
            </a:pPr>
            <a:r>
              <a:rPr lang="es-ES" sz="1600">
                <a:solidFill>
                  <a:srgbClr val="004C52"/>
                </a:solidFill>
                <a:latin typeface="DIN" panose="02000504040000020003" pitchFamily="2" charset="0"/>
                <a:ea typeface="Karla"/>
                <a:cs typeface="Karla"/>
                <a:sym typeface="Karla"/>
              </a:rPr>
              <a:t>Text 01</a:t>
            </a:r>
          </a:p>
          <a:p>
            <a:pPr lvl="0"/>
            <a:r>
              <a:rPr lang="es-ES" sz="1600" err="1">
                <a:solidFill>
                  <a:srgbClr val="004C52"/>
                </a:solidFill>
                <a:latin typeface="DIN" panose="02000504040000020003" pitchFamily="2" charset="0"/>
                <a:ea typeface="Karla"/>
                <a:cs typeface="Karla"/>
                <a:sym typeface="Karla"/>
              </a:rPr>
              <a:t>Lorem</a:t>
            </a:r>
            <a:r>
              <a:rPr lang="es-ES" sz="1600">
                <a:solidFill>
                  <a:srgbClr val="004C52"/>
                </a:solidFill>
                <a:latin typeface="DIN" panose="02000504040000020003" pitchFamily="2" charset="0"/>
                <a:ea typeface="Karla"/>
                <a:cs typeface="Karla"/>
                <a:sym typeface="Karla"/>
              </a:rPr>
              <a:t> </a:t>
            </a:r>
            <a:r>
              <a:rPr lang="es-ES" sz="1600" err="1">
                <a:solidFill>
                  <a:srgbClr val="004C52"/>
                </a:solidFill>
                <a:latin typeface="DIN" panose="02000504040000020003" pitchFamily="2" charset="0"/>
                <a:ea typeface="Karla"/>
                <a:cs typeface="Karla"/>
                <a:sym typeface="Karla"/>
              </a:rPr>
              <a:t>ipsum</a:t>
            </a:r>
            <a:r>
              <a:rPr lang="es-ES" sz="1600">
                <a:solidFill>
                  <a:srgbClr val="004C52"/>
                </a:solidFill>
                <a:latin typeface="DIN" panose="02000504040000020003" pitchFamily="2" charset="0"/>
                <a:ea typeface="Karla"/>
                <a:cs typeface="Karla"/>
                <a:sym typeface="Karla"/>
              </a:rPr>
              <a:t> dolor </a:t>
            </a:r>
            <a:r>
              <a:rPr lang="es-ES" sz="1600" err="1">
                <a:solidFill>
                  <a:srgbClr val="004C52"/>
                </a:solidFill>
                <a:latin typeface="DIN" panose="02000504040000020003" pitchFamily="2" charset="0"/>
                <a:ea typeface="Karla"/>
                <a:cs typeface="Karla"/>
                <a:sym typeface="Karla"/>
              </a:rPr>
              <a:t>sit</a:t>
            </a:r>
            <a:r>
              <a:rPr lang="es-ES" sz="1600">
                <a:solidFill>
                  <a:srgbClr val="004C52"/>
                </a:solidFill>
                <a:latin typeface="DIN" panose="02000504040000020003" pitchFamily="2" charset="0"/>
                <a:ea typeface="Karla"/>
                <a:cs typeface="Karla"/>
                <a:sym typeface="Karla"/>
              </a:rPr>
              <a:t> </a:t>
            </a:r>
            <a:r>
              <a:rPr lang="es-ES" sz="1600" err="1">
                <a:solidFill>
                  <a:srgbClr val="004C52"/>
                </a:solidFill>
                <a:latin typeface="DIN" panose="02000504040000020003" pitchFamily="2" charset="0"/>
                <a:ea typeface="Karla"/>
                <a:cs typeface="Karla"/>
                <a:sym typeface="Karla"/>
              </a:rPr>
              <a:t>amet</a:t>
            </a:r>
            <a:r>
              <a:rPr lang="es-ES" sz="1600">
                <a:solidFill>
                  <a:srgbClr val="004C52"/>
                </a:solidFill>
                <a:latin typeface="DIN" panose="02000504040000020003" pitchFamily="2" charset="0"/>
                <a:ea typeface="Karla"/>
                <a:cs typeface="Karla"/>
                <a:sym typeface="Karla"/>
              </a:rPr>
              <a:t>, </a:t>
            </a:r>
            <a:r>
              <a:rPr lang="es-ES" sz="1600" err="1">
                <a:solidFill>
                  <a:srgbClr val="004C52"/>
                </a:solidFill>
                <a:latin typeface="DIN" panose="02000504040000020003" pitchFamily="2" charset="0"/>
                <a:ea typeface="Karla"/>
                <a:cs typeface="Karla"/>
                <a:sym typeface="Karla"/>
              </a:rPr>
              <a:t>consectetur</a:t>
            </a:r>
            <a:r>
              <a:rPr lang="es-ES" sz="1600">
                <a:solidFill>
                  <a:srgbClr val="004C52"/>
                </a:solidFill>
                <a:latin typeface="DIN" panose="02000504040000020003" pitchFamily="2" charset="0"/>
                <a:ea typeface="Karla"/>
                <a:cs typeface="Karla"/>
                <a:sym typeface="Karla"/>
              </a:rPr>
              <a:t> </a:t>
            </a:r>
            <a:r>
              <a:rPr lang="es-ES" sz="1600" err="1">
                <a:solidFill>
                  <a:srgbClr val="004C52"/>
                </a:solidFill>
                <a:latin typeface="DIN" panose="02000504040000020003" pitchFamily="2" charset="0"/>
                <a:ea typeface="Karla"/>
                <a:cs typeface="Karla"/>
                <a:sym typeface="Karla"/>
              </a:rPr>
              <a:t>adipiscing</a:t>
            </a:r>
            <a:r>
              <a:rPr lang="es-ES" sz="1600">
                <a:solidFill>
                  <a:srgbClr val="004C52"/>
                </a:solidFill>
                <a:latin typeface="DIN" panose="02000504040000020003" pitchFamily="2" charset="0"/>
                <a:ea typeface="Karla"/>
                <a:cs typeface="Karla"/>
                <a:sym typeface="Karla"/>
              </a:rPr>
              <a:t> </a:t>
            </a:r>
            <a:r>
              <a:rPr lang="es-ES" sz="1600" err="1">
                <a:solidFill>
                  <a:srgbClr val="004C52"/>
                </a:solidFill>
                <a:latin typeface="DIN" panose="02000504040000020003" pitchFamily="2" charset="0"/>
                <a:ea typeface="Karla"/>
                <a:cs typeface="Karla"/>
                <a:sym typeface="Karla"/>
              </a:rPr>
              <a:t>elit</a:t>
            </a:r>
            <a:r>
              <a:rPr lang="es-ES" sz="1600">
                <a:solidFill>
                  <a:srgbClr val="004C52"/>
                </a:solidFill>
                <a:latin typeface="DIN" panose="02000504040000020003" pitchFamily="2" charset="0"/>
                <a:ea typeface="Karla"/>
                <a:cs typeface="Karla"/>
                <a:sym typeface="Karla"/>
              </a:rPr>
              <a:t>, sed do </a:t>
            </a:r>
            <a:r>
              <a:rPr lang="es-ES" sz="1600" err="1">
                <a:solidFill>
                  <a:srgbClr val="004C52"/>
                </a:solidFill>
                <a:latin typeface="DIN" panose="02000504040000020003" pitchFamily="2" charset="0"/>
                <a:ea typeface="Karla"/>
                <a:cs typeface="Karla"/>
                <a:sym typeface="Karla"/>
              </a:rPr>
              <a:t>eiusmod</a:t>
            </a:r>
            <a:r>
              <a:rPr lang="es-ES" sz="1600">
                <a:solidFill>
                  <a:srgbClr val="004C52"/>
                </a:solidFill>
                <a:latin typeface="DIN" panose="02000504040000020003" pitchFamily="2" charset="0"/>
                <a:ea typeface="Karla"/>
                <a:cs typeface="Karla"/>
                <a:sym typeface="Karla"/>
              </a:rPr>
              <a:t> </a:t>
            </a:r>
            <a:r>
              <a:rPr lang="es-ES" sz="1600" err="1">
                <a:solidFill>
                  <a:srgbClr val="004C52"/>
                </a:solidFill>
                <a:latin typeface="DIN" panose="02000504040000020003" pitchFamily="2" charset="0"/>
                <a:ea typeface="Karla"/>
                <a:cs typeface="Karla"/>
                <a:sym typeface="Karla"/>
              </a:rPr>
              <a:t>tempor</a:t>
            </a:r>
            <a:r>
              <a:rPr lang="es-ES" sz="1600">
                <a:solidFill>
                  <a:srgbClr val="004C52"/>
                </a:solidFill>
                <a:latin typeface="DIN" panose="02000504040000020003" pitchFamily="2" charset="0"/>
                <a:ea typeface="Karla"/>
                <a:cs typeface="Karla"/>
                <a:sym typeface="Karla"/>
              </a:rPr>
              <a:t> </a:t>
            </a:r>
            <a:r>
              <a:rPr lang="es-ES" sz="1600" err="1">
                <a:solidFill>
                  <a:srgbClr val="004C52"/>
                </a:solidFill>
                <a:latin typeface="DIN" panose="02000504040000020003" pitchFamily="2" charset="0"/>
                <a:ea typeface="Karla"/>
                <a:cs typeface="Karla"/>
                <a:sym typeface="Karla"/>
              </a:rPr>
              <a:t>incididunt</a:t>
            </a:r>
            <a:r>
              <a:rPr lang="es-ES" sz="1600">
                <a:solidFill>
                  <a:srgbClr val="004C52"/>
                </a:solidFill>
                <a:latin typeface="DIN" panose="02000504040000020003" pitchFamily="2" charset="0"/>
                <a:ea typeface="Karla"/>
                <a:cs typeface="Karla"/>
                <a:sym typeface="Karla"/>
              </a:rPr>
              <a:t> ut labore et </a:t>
            </a:r>
            <a:r>
              <a:rPr lang="es-ES" sz="1600" err="1">
                <a:solidFill>
                  <a:srgbClr val="004C52"/>
                </a:solidFill>
                <a:latin typeface="DIN" panose="02000504040000020003" pitchFamily="2" charset="0"/>
                <a:ea typeface="Karla"/>
                <a:cs typeface="Karla"/>
                <a:sym typeface="Karla"/>
              </a:rPr>
              <a:t>dolore</a:t>
            </a:r>
            <a:r>
              <a:rPr lang="es-ES" sz="1600">
                <a:solidFill>
                  <a:srgbClr val="004C52"/>
                </a:solidFill>
                <a:latin typeface="DIN" panose="02000504040000020003" pitchFamily="2" charset="0"/>
                <a:ea typeface="Karla"/>
                <a:cs typeface="Karla"/>
                <a:sym typeface="Karla"/>
              </a:rPr>
              <a:t> magna </a:t>
            </a:r>
          </a:p>
        </p:txBody>
      </p:sp>
      <p:sp>
        <p:nvSpPr>
          <p:cNvPr id="11" name="CuadroTexto 19">
            <a:extLst>
              <a:ext uri="{FF2B5EF4-FFF2-40B4-BE49-F238E27FC236}">
                <a16:creationId xmlns:a16="http://schemas.microsoft.com/office/drawing/2014/main" id="{75069DAF-5E08-83D5-00B3-99E48731E640}"/>
              </a:ext>
            </a:extLst>
          </p:cNvPr>
          <p:cNvSpPr txBox="1"/>
          <p:nvPr userDrawn="1"/>
        </p:nvSpPr>
        <p:spPr>
          <a:xfrm>
            <a:off x="1981515" y="2946671"/>
            <a:ext cx="2955812" cy="830997"/>
          </a:xfrm>
          <a:prstGeom prst="rect">
            <a:avLst/>
          </a:prstGeom>
          <a:noFill/>
        </p:spPr>
        <p:txBody>
          <a:bodyPr wrap="square">
            <a:spAutoFit/>
          </a:bodyPr>
          <a:lstStyle/>
          <a:p>
            <a:pPr marL="0" lvl="0" indent="0" rtl="0">
              <a:spcBef>
                <a:spcPts val="0"/>
              </a:spcBef>
              <a:spcAft>
                <a:spcPts val="0"/>
              </a:spcAft>
              <a:buNone/>
            </a:pPr>
            <a:r>
              <a:rPr lang="es-ES" sz="1200">
                <a:solidFill>
                  <a:srgbClr val="004C52"/>
                </a:solidFill>
                <a:latin typeface="DIN" panose="02000504040000020003" pitchFamily="2" charset="0"/>
                <a:ea typeface="Karla"/>
                <a:cs typeface="Karla"/>
                <a:sym typeface="Karla"/>
              </a:rPr>
              <a:t>Text 02</a:t>
            </a:r>
          </a:p>
          <a:p>
            <a:pPr lvl="0"/>
            <a:r>
              <a:rPr lang="es-ES" sz="1200" err="1">
                <a:solidFill>
                  <a:srgbClr val="004C52"/>
                </a:solidFill>
                <a:latin typeface="DIN" panose="02000504040000020003" pitchFamily="2" charset="0"/>
                <a:ea typeface="Karla"/>
                <a:cs typeface="Karla"/>
                <a:sym typeface="Karla"/>
              </a:rPr>
              <a:t>Lorem</a:t>
            </a:r>
            <a:r>
              <a:rPr lang="es-ES" sz="1200">
                <a:solidFill>
                  <a:srgbClr val="004C52"/>
                </a:solidFill>
                <a:latin typeface="DIN" panose="02000504040000020003" pitchFamily="2" charset="0"/>
                <a:ea typeface="Karla"/>
                <a:cs typeface="Karla"/>
                <a:sym typeface="Karla"/>
              </a:rPr>
              <a:t> </a:t>
            </a:r>
            <a:r>
              <a:rPr lang="es-ES" sz="1200" err="1">
                <a:solidFill>
                  <a:srgbClr val="004C52"/>
                </a:solidFill>
                <a:latin typeface="DIN" panose="02000504040000020003" pitchFamily="2" charset="0"/>
                <a:ea typeface="Karla"/>
                <a:cs typeface="Karla"/>
                <a:sym typeface="Karla"/>
              </a:rPr>
              <a:t>ipsum</a:t>
            </a:r>
            <a:r>
              <a:rPr lang="es-ES" sz="1200">
                <a:solidFill>
                  <a:srgbClr val="004C52"/>
                </a:solidFill>
                <a:latin typeface="DIN" panose="02000504040000020003" pitchFamily="2" charset="0"/>
                <a:ea typeface="Karla"/>
                <a:cs typeface="Karla"/>
                <a:sym typeface="Karla"/>
              </a:rPr>
              <a:t> dolor </a:t>
            </a:r>
            <a:r>
              <a:rPr lang="es-ES" sz="1200" err="1">
                <a:solidFill>
                  <a:srgbClr val="004C52"/>
                </a:solidFill>
                <a:latin typeface="DIN" panose="02000504040000020003" pitchFamily="2" charset="0"/>
                <a:ea typeface="Karla"/>
                <a:cs typeface="Karla"/>
                <a:sym typeface="Karla"/>
              </a:rPr>
              <a:t>sit</a:t>
            </a:r>
            <a:r>
              <a:rPr lang="es-ES" sz="1200">
                <a:solidFill>
                  <a:srgbClr val="004C52"/>
                </a:solidFill>
                <a:latin typeface="DIN" panose="02000504040000020003" pitchFamily="2" charset="0"/>
                <a:ea typeface="Karla"/>
                <a:cs typeface="Karla"/>
                <a:sym typeface="Karla"/>
              </a:rPr>
              <a:t> </a:t>
            </a:r>
            <a:r>
              <a:rPr lang="es-ES" sz="1200" err="1">
                <a:solidFill>
                  <a:srgbClr val="004C52"/>
                </a:solidFill>
                <a:latin typeface="DIN" panose="02000504040000020003" pitchFamily="2" charset="0"/>
                <a:ea typeface="Karla"/>
                <a:cs typeface="Karla"/>
                <a:sym typeface="Karla"/>
              </a:rPr>
              <a:t>amet</a:t>
            </a:r>
            <a:r>
              <a:rPr lang="es-ES" sz="1200">
                <a:solidFill>
                  <a:srgbClr val="004C52"/>
                </a:solidFill>
                <a:latin typeface="DIN" panose="02000504040000020003" pitchFamily="2" charset="0"/>
                <a:ea typeface="Karla"/>
                <a:cs typeface="Karla"/>
                <a:sym typeface="Karla"/>
              </a:rPr>
              <a:t>, </a:t>
            </a:r>
            <a:r>
              <a:rPr lang="es-ES" sz="1200" err="1">
                <a:solidFill>
                  <a:srgbClr val="004C52"/>
                </a:solidFill>
                <a:latin typeface="DIN" panose="02000504040000020003" pitchFamily="2" charset="0"/>
                <a:ea typeface="Karla"/>
                <a:cs typeface="Karla"/>
                <a:sym typeface="Karla"/>
              </a:rPr>
              <a:t>consectetur</a:t>
            </a:r>
            <a:r>
              <a:rPr lang="es-ES" sz="1200">
                <a:solidFill>
                  <a:srgbClr val="004C52"/>
                </a:solidFill>
                <a:latin typeface="DIN" panose="02000504040000020003" pitchFamily="2" charset="0"/>
                <a:ea typeface="Karla"/>
                <a:cs typeface="Karla"/>
                <a:sym typeface="Karla"/>
              </a:rPr>
              <a:t> </a:t>
            </a:r>
            <a:r>
              <a:rPr lang="es-ES" sz="1200" err="1">
                <a:solidFill>
                  <a:srgbClr val="004C52"/>
                </a:solidFill>
                <a:latin typeface="DIN" panose="02000504040000020003" pitchFamily="2" charset="0"/>
                <a:ea typeface="Karla"/>
                <a:cs typeface="Karla"/>
                <a:sym typeface="Karla"/>
              </a:rPr>
              <a:t>adipiscing</a:t>
            </a:r>
            <a:r>
              <a:rPr lang="es-ES" sz="1200">
                <a:solidFill>
                  <a:srgbClr val="004C52"/>
                </a:solidFill>
                <a:latin typeface="DIN" panose="02000504040000020003" pitchFamily="2" charset="0"/>
                <a:ea typeface="Karla"/>
                <a:cs typeface="Karla"/>
                <a:sym typeface="Karla"/>
              </a:rPr>
              <a:t> </a:t>
            </a:r>
            <a:r>
              <a:rPr lang="es-ES" sz="1200" err="1">
                <a:solidFill>
                  <a:srgbClr val="004C52"/>
                </a:solidFill>
                <a:latin typeface="DIN" panose="02000504040000020003" pitchFamily="2" charset="0"/>
                <a:ea typeface="Karla"/>
                <a:cs typeface="Karla"/>
                <a:sym typeface="Karla"/>
              </a:rPr>
              <a:t>elit</a:t>
            </a:r>
            <a:r>
              <a:rPr lang="es-ES" sz="1200">
                <a:solidFill>
                  <a:srgbClr val="004C52"/>
                </a:solidFill>
                <a:latin typeface="DIN" panose="02000504040000020003" pitchFamily="2" charset="0"/>
                <a:ea typeface="Karla"/>
                <a:cs typeface="Karla"/>
                <a:sym typeface="Karla"/>
              </a:rPr>
              <a:t>, sed do </a:t>
            </a:r>
            <a:r>
              <a:rPr lang="es-ES" sz="1200" err="1">
                <a:solidFill>
                  <a:srgbClr val="004C52"/>
                </a:solidFill>
                <a:latin typeface="DIN" panose="02000504040000020003" pitchFamily="2" charset="0"/>
                <a:ea typeface="Karla"/>
                <a:cs typeface="Karla"/>
                <a:sym typeface="Karla"/>
              </a:rPr>
              <a:t>eiusmod</a:t>
            </a:r>
            <a:r>
              <a:rPr lang="es-ES" sz="1200">
                <a:solidFill>
                  <a:srgbClr val="004C52"/>
                </a:solidFill>
                <a:latin typeface="DIN" panose="02000504040000020003" pitchFamily="2" charset="0"/>
                <a:ea typeface="Karla"/>
                <a:cs typeface="Karla"/>
                <a:sym typeface="Karla"/>
              </a:rPr>
              <a:t> </a:t>
            </a:r>
            <a:r>
              <a:rPr lang="es-ES" sz="1200" err="1">
                <a:solidFill>
                  <a:srgbClr val="004C52"/>
                </a:solidFill>
                <a:latin typeface="DIN" panose="02000504040000020003" pitchFamily="2" charset="0"/>
                <a:ea typeface="Karla"/>
                <a:cs typeface="Karla"/>
                <a:sym typeface="Karla"/>
              </a:rPr>
              <a:t>tempor</a:t>
            </a:r>
            <a:r>
              <a:rPr lang="es-ES" sz="1200">
                <a:solidFill>
                  <a:srgbClr val="004C52"/>
                </a:solidFill>
                <a:latin typeface="DIN" panose="02000504040000020003" pitchFamily="2" charset="0"/>
                <a:ea typeface="Karla"/>
                <a:cs typeface="Karla"/>
                <a:sym typeface="Karla"/>
              </a:rPr>
              <a:t> </a:t>
            </a:r>
            <a:r>
              <a:rPr lang="es-ES" sz="1200" err="1">
                <a:solidFill>
                  <a:srgbClr val="004C52"/>
                </a:solidFill>
                <a:latin typeface="DIN" panose="02000504040000020003" pitchFamily="2" charset="0"/>
                <a:ea typeface="Karla"/>
                <a:cs typeface="Karla"/>
                <a:sym typeface="Karla"/>
              </a:rPr>
              <a:t>incididunt</a:t>
            </a:r>
            <a:r>
              <a:rPr lang="es-ES" sz="1200">
                <a:solidFill>
                  <a:srgbClr val="004C52"/>
                </a:solidFill>
                <a:latin typeface="DIN" panose="02000504040000020003" pitchFamily="2" charset="0"/>
                <a:ea typeface="Karla"/>
                <a:cs typeface="Karla"/>
                <a:sym typeface="Karla"/>
              </a:rPr>
              <a:t> ut labore et </a:t>
            </a:r>
            <a:r>
              <a:rPr lang="es-ES" sz="1200" err="1">
                <a:solidFill>
                  <a:srgbClr val="004C52"/>
                </a:solidFill>
                <a:latin typeface="DIN" panose="02000504040000020003" pitchFamily="2" charset="0"/>
                <a:ea typeface="Karla"/>
                <a:cs typeface="Karla"/>
                <a:sym typeface="Karla"/>
              </a:rPr>
              <a:t>dolore</a:t>
            </a:r>
            <a:r>
              <a:rPr lang="es-ES" sz="1200">
                <a:solidFill>
                  <a:srgbClr val="004C52"/>
                </a:solidFill>
                <a:latin typeface="DIN" panose="02000504040000020003" pitchFamily="2" charset="0"/>
                <a:ea typeface="Karla"/>
                <a:cs typeface="Karla"/>
                <a:sym typeface="Karla"/>
              </a:rPr>
              <a:t> magna </a:t>
            </a:r>
          </a:p>
        </p:txBody>
      </p:sp>
      <p:sp>
        <p:nvSpPr>
          <p:cNvPr id="12" name="CuadroTexto 20">
            <a:extLst>
              <a:ext uri="{FF2B5EF4-FFF2-40B4-BE49-F238E27FC236}">
                <a16:creationId xmlns:a16="http://schemas.microsoft.com/office/drawing/2014/main" id="{818B44F9-5901-E83D-C0B6-8CEC0A32EBDA}"/>
              </a:ext>
            </a:extLst>
          </p:cNvPr>
          <p:cNvSpPr txBox="1"/>
          <p:nvPr userDrawn="1"/>
        </p:nvSpPr>
        <p:spPr>
          <a:xfrm>
            <a:off x="1981515" y="3910456"/>
            <a:ext cx="2955812" cy="646331"/>
          </a:xfrm>
          <a:prstGeom prst="rect">
            <a:avLst/>
          </a:prstGeom>
          <a:noFill/>
        </p:spPr>
        <p:txBody>
          <a:bodyPr wrap="square">
            <a:spAutoFit/>
          </a:bodyPr>
          <a:lstStyle/>
          <a:p>
            <a:pPr marL="0" lvl="0" indent="0" rtl="0">
              <a:spcBef>
                <a:spcPts val="0"/>
              </a:spcBef>
              <a:spcAft>
                <a:spcPts val="0"/>
              </a:spcAft>
              <a:buNone/>
            </a:pPr>
            <a:r>
              <a:rPr lang="es-ES" sz="1200" b="1">
                <a:solidFill>
                  <a:srgbClr val="004C52"/>
                </a:solidFill>
                <a:latin typeface="DIN" panose="02000504040000020003" pitchFamily="2" charset="0"/>
                <a:ea typeface="Karla"/>
                <a:cs typeface="Karla"/>
                <a:sym typeface="Karla"/>
              </a:rPr>
              <a:t>Text 02 </a:t>
            </a:r>
            <a:r>
              <a:rPr lang="es-ES" sz="1200" b="1" err="1">
                <a:solidFill>
                  <a:srgbClr val="004C52"/>
                </a:solidFill>
                <a:latin typeface="DIN" panose="02000504040000020003" pitchFamily="2" charset="0"/>
                <a:ea typeface="Karla"/>
                <a:cs typeface="Karla"/>
                <a:sym typeface="Karla"/>
              </a:rPr>
              <a:t>bold</a:t>
            </a:r>
            <a:endParaRPr lang="es-ES" sz="1200" b="1">
              <a:solidFill>
                <a:srgbClr val="004C52"/>
              </a:solidFill>
              <a:latin typeface="DIN" panose="02000504040000020003" pitchFamily="2" charset="0"/>
              <a:ea typeface="Karla"/>
              <a:cs typeface="Karla"/>
              <a:sym typeface="Karla"/>
            </a:endParaRPr>
          </a:p>
          <a:p>
            <a:pPr lvl="0"/>
            <a:r>
              <a:rPr lang="es-ES" sz="1200" b="1" err="1">
                <a:solidFill>
                  <a:srgbClr val="004C52"/>
                </a:solidFill>
                <a:latin typeface="DIN" panose="02000504040000020003" pitchFamily="2" charset="0"/>
                <a:ea typeface="Karla"/>
                <a:cs typeface="Karla"/>
                <a:sym typeface="Karla"/>
              </a:rPr>
              <a:t>Lorem</a:t>
            </a:r>
            <a:r>
              <a:rPr lang="es-ES" sz="1200" b="1">
                <a:solidFill>
                  <a:srgbClr val="004C52"/>
                </a:solidFill>
                <a:latin typeface="DIN" panose="02000504040000020003" pitchFamily="2" charset="0"/>
                <a:ea typeface="Karla"/>
                <a:cs typeface="Karla"/>
                <a:sym typeface="Karla"/>
              </a:rPr>
              <a:t> </a:t>
            </a:r>
            <a:r>
              <a:rPr lang="es-ES" sz="1200" b="1" err="1">
                <a:solidFill>
                  <a:srgbClr val="004C52"/>
                </a:solidFill>
                <a:latin typeface="DIN" panose="02000504040000020003" pitchFamily="2" charset="0"/>
                <a:ea typeface="Karla"/>
                <a:cs typeface="Karla"/>
                <a:sym typeface="Karla"/>
              </a:rPr>
              <a:t>ipsum</a:t>
            </a:r>
            <a:r>
              <a:rPr lang="es-ES" sz="1200" b="1">
                <a:solidFill>
                  <a:srgbClr val="004C52"/>
                </a:solidFill>
                <a:latin typeface="DIN" panose="02000504040000020003" pitchFamily="2" charset="0"/>
                <a:ea typeface="Karla"/>
                <a:cs typeface="Karla"/>
                <a:sym typeface="Karla"/>
              </a:rPr>
              <a:t> </a:t>
            </a:r>
          </a:p>
          <a:p>
            <a:pPr lvl="0"/>
            <a:r>
              <a:rPr lang="es-ES" sz="1200" b="1" err="1">
                <a:solidFill>
                  <a:srgbClr val="004C52"/>
                </a:solidFill>
                <a:latin typeface="DIN" panose="02000504040000020003" pitchFamily="2" charset="0"/>
                <a:ea typeface="Karla"/>
                <a:cs typeface="Karla"/>
                <a:sym typeface="Karla"/>
              </a:rPr>
              <a:t>incididunt</a:t>
            </a:r>
            <a:r>
              <a:rPr lang="es-ES" sz="1200" b="1">
                <a:solidFill>
                  <a:srgbClr val="004C52"/>
                </a:solidFill>
                <a:latin typeface="DIN" panose="02000504040000020003" pitchFamily="2" charset="0"/>
                <a:ea typeface="Karla"/>
                <a:cs typeface="Karla"/>
                <a:sym typeface="Karla"/>
              </a:rPr>
              <a:t> ut labore et </a:t>
            </a:r>
            <a:r>
              <a:rPr lang="es-ES" sz="1200" b="1" err="1">
                <a:solidFill>
                  <a:srgbClr val="004C52"/>
                </a:solidFill>
                <a:latin typeface="DIN" panose="02000504040000020003" pitchFamily="2" charset="0"/>
                <a:ea typeface="Karla"/>
                <a:cs typeface="Karla"/>
                <a:sym typeface="Karla"/>
              </a:rPr>
              <a:t>dolore</a:t>
            </a:r>
            <a:r>
              <a:rPr lang="es-ES" sz="1200" b="1">
                <a:solidFill>
                  <a:srgbClr val="004C52"/>
                </a:solidFill>
                <a:latin typeface="DIN" panose="02000504040000020003" pitchFamily="2" charset="0"/>
                <a:ea typeface="Karla"/>
                <a:cs typeface="Karla"/>
                <a:sym typeface="Karla"/>
              </a:rPr>
              <a:t> magna </a:t>
            </a:r>
          </a:p>
        </p:txBody>
      </p:sp>
      <p:sp>
        <p:nvSpPr>
          <p:cNvPr id="13" name="CuadroTexto 15">
            <a:extLst>
              <a:ext uri="{FF2B5EF4-FFF2-40B4-BE49-F238E27FC236}">
                <a16:creationId xmlns:a16="http://schemas.microsoft.com/office/drawing/2014/main" id="{2D4583FC-D9B3-1F24-E173-E0E34C30F91E}"/>
              </a:ext>
            </a:extLst>
          </p:cNvPr>
          <p:cNvSpPr txBox="1"/>
          <p:nvPr userDrawn="1"/>
        </p:nvSpPr>
        <p:spPr>
          <a:xfrm>
            <a:off x="5341187" y="1555549"/>
            <a:ext cx="4733208" cy="584775"/>
          </a:xfrm>
          <a:prstGeom prst="rect">
            <a:avLst/>
          </a:prstGeom>
          <a:noFill/>
        </p:spPr>
        <p:txBody>
          <a:bodyPr wrap="square">
            <a:spAutoFit/>
          </a:bodyPr>
          <a:lstStyle/>
          <a:p>
            <a:pPr marL="285750" indent="-285750" algn="just">
              <a:buClr>
                <a:srgbClr val="009656"/>
              </a:buClr>
              <a:buSzPct val="140000"/>
              <a:buFont typeface="Arial" panose="020B0604020202020204" pitchFamily="34" charset="0"/>
              <a:buChar char="•"/>
            </a:pPr>
            <a:r>
              <a:rPr lang="en-US" sz="1600" dirty="0">
                <a:solidFill>
                  <a:srgbClr val="2E4D55"/>
                </a:solidFill>
                <a:latin typeface="DIN" panose="02000504040000020003" pitchFamily="2" charset="0"/>
              </a:rPr>
              <a:t>Text </a:t>
            </a:r>
            <a:endParaRPr lang="en-US" sz="1600" u="none" strike="noStrike" baseline="0" dirty="0">
              <a:solidFill>
                <a:srgbClr val="2E4D55"/>
              </a:solidFill>
              <a:latin typeface="DIN" panose="02000504040000020003" pitchFamily="2" charset="0"/>
            </a:endParaRPr>
          </a:p>
          <a:p>
            <a:pPr marL="285750" indent="-285750" algn="just">
              <a:buClr>
                <a:srgbClr val="009656"/>
              </a:buClr>
              <a:buSzPct val="140000"/>
              <a:buFont typeface="Arial" panose="020B0604020202020204" pitchFamily="34" charset="0"/>
              <a:buChar char="•"/>
            </a:pPr>
            <a:r>
              <a:rPr lang="en-US" sz="1600" dirty="0">
                <a:solidFill>
                  <a:srgbClr val="2E4D55"/>
                </a:solidFill>
                <a:latin typeface="DIN" panose="02000504040000020003" pitchFamily="2" charset="0"/>
              </a:rPr>
              <a:t>Text </a:t>
            </a:r>
            <a:endParaRPr lang="en-US" sz="1600" u="none" strike="noStrike" baseline="0" dirty="0">
              <a:solidFill>
                <a:srgbClr val="2E4D55"/>
              </a:solidFill>
              <a:latin typeface="DIN" panose="02000504040000020003" pitchFamily="2" charset="0"/>
            </a:endParaRPr>
          </a:p>
        </p:txBody>
      </p:sp>
      <p:sp>
        <p:nvSpPr>
          <p:cNvPr id="14" name="Google Shape;101;p12">
            <a:extLst>
              <a:ext uri="{FF2B5EF4-FFF2-40B4-BE49-F238E27FC236}">
                <a16:creationId xmlns:a16="http://schemas.microsoft.com/office/drawing/2014/main" id="{630AD529-53D4-137B-350D-2C66AF7A1D57}"/>
              </a:ext>
            </a:extLst>
          </p:cNvPr>
          <p:cNvSpPr txBox="1">
            <a:spLocks/>
          </p:cNvSpPr>
          <p:nvPr userDrawn="1"/>
        </p:nvSpPr>
        <p:spPr>
          <a:xfrm>
            <a:off x="8553450" y="4711851"/>
            <a:ext cx="490538" cy="379262"/>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Bef>
                <a:spcPts val="0"/>
              </a:spcBef>
            </a:pPr>
            <a:fld id="{F341F745-A962-2448-A310-4B8637482EFF}" type="slidenum">
              <a:rPr lang="es-ES" sz="1600" smtClean="0">
                <a:solidFill>
                  <a:srgbClr val="2E4D55"/>
                </a:solidFill>
                <a:latin typeface="DIN Alternate" panose="020B0500000000000000" pitchFamily="34" charset="77"/>
              </a:rPr>
              <a:t>‹#›</a:t>
            </a:fld>
            <a:endParaRPr lang="es-ES" sz="1600">
              <a:solidFill>
                <a:srgbClr val="2E4D55"/>
              </a:solidFill>
              <a:latin typeface="DIN Alternate" panose="020B0500000000000000" pitchFamily="34" charset="77"/>
            </a:endParaRPr>
          </a:p>
        </p:txBody>
      </p:sp>
      <p:sp>
        <p:nvSpPr>
          <p:cNvPr id="22" name="Redondear rectángulo de esquina diagonal 1">
            <a:extLst>
              <a:ext uri="{FF2B5EF4-FFF2-40B4-BE49-F238E27FC236}">
                <a16:creationId xmlns:a16="http://schemas.microsoft.com/office/drawing/2014/main" id="{FC67E51F-BABA-8898-1AF5-B771F237C60D}"/>
              </a:ext>
            </a:extLst>
          </p:cNvPr>
          <p:cNvSpPr/>
          <p:nvPr userDrawn="1"/>
        </p:nvSpPr>
        <p:spPr>
          <a:xfrm>
            <a:off x="163502" y="169558"/>
            <a:ext cx="8786807" cy="4830363"/>
          </a:xfrm>
          <a:prstGeom prst="round2DiagRect">
            <a:avLst/>
          </a:prstGeom>
          <a:solidFill>
            <a:srgbClr val="00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Google Shape;101;p12">
            <a:extLst>
              <a:ext uri="{FF2B5EF4-FFF2-40B4-BE49-F238E27FC236}">
                <a16:creationId xmlns:a16="http://schemas.microsoft.com/office/drawing/2014/main" id="{673005A2-131D-829B-EE97-8B25E87C2920}"/>
              </a:ext>
            </a:extLst>
          </p:cNvPr>
          <p:cNvSpPr txBox="1">
            <a:spLocks/>
          </p:cNvSpPr>
          <p:nvPr userDrawn="1"/>
        </p:nvSpPr>
        <p:spPr>
          <a:xfrm>
            <a:off x="4481910" y="2591526"/>
            <a:ext cx="4017955" cy="1459435"/>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GB" sz="3200" b="1" dirty="0">
                <a:solidFill>
                  <a:srgbClr val="63BB51"/>
                </a:solidFill>
                <a:latin typeface="DIN Black" panose="02000504040000020003" pitchFamily="2" charset="0"/>
              </a:rPr>
              <a:t>Divider slide</a:t>
            </a:r>
          </a:p>
        </p:txBody>
      </p:sp>
      <p:sp>
        <p:nvSpPr>
          <p:cNvPr id="24" name="Google Shape;101;p12">
            <a:extLst>
              <a:ext uri="{FF2B5EF4-FFF2-40B4-BE49-F238E27FC236}">
                <a16:creationId xmlns:a16="http://schemas.microsoft.com/office/drawing/2014/main" id="{D67F4570-F7F0-7B73-C560-DD3C0B642251}"/>
              </a:ext>
            </a:extLst>
          </p:cNvPr>
          <p:cNvSpPr txBox="1">
            <a:spLocks/>
          </p:cNvSpPr>
          <p:nvPr userDrawn="1"/>
        </p:nvSpPr>
        <p:spPr>
          <a:xfrm>
            <a:off x="4441372" y="1567263"/>
            <a:ext cx="3657600" cy="1121602"/>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GB" sz="8000" b="1" dirty="0">
                <a:solidFill>
                  <a:srgbClr val="F3713E"/>
                </a:solidFill>
                <a:latin typeface="DIN Black" panose="02000504040000020003" pitchFamily="2" charset="0"/>
              </a:rPr>
              <a:t>01</a:t>
            </a:r>
          </a:p>
        </p:txBody>
      </p:sp>
      <p:pic>
        <p:nvPicPr>
          <p:cNvPr id="25" name="Imagen 6">
            <a:extLst>
              <a:ext uri="{FF2B5EF4-FFF2-40B4-BE49-F238E27FC236}">
                <a16:creationId xmlns:a16="http://schemas.microsoft.com/office/drawing/2014/main" id="{8E982A72-B3FC-1EA8-4EAF-2CA6CA9CB2F1}"/>
              </a:ext>
            </a:extLst>
          </p:cNvPr>
          <p:cNvPicPr>
            <a:picLocks noChangeAspect="1"/>
          </p:cNvPicPr>
          <p:nvPr userDrawn="1"/>
        </p:nvPicPr>
        <p:blipFill>
          <a:blip r:embed="rId6"/>
          <a:stretch>
            <a:fillRect/>
          </a:stretch>
        </p:blipFill>
        <p:spPr>
          <a:xfrm>
            <a:off x="1367148" y="1240815"/>
            <a:ext cx="2904380" cy="2700564"/>
          </a:xfrm>
          <a:prstGeom prst="rect">
            <a:avLst/>
          </a:prstGeom>
        </p:spPr>
      </p:pic>
      <p:pic>
        <p:nvPicPr>
          <p:cNvPr id="2" name="Picture 1" descr="Graphical user interface, text, application, email&#10;&#10;Description automatically generated">
            <a:extLst>
              <a:ext uri="{FF2B5EF4-FFF2-40B4-BE49-F238E27FC236}">
                <a16:creationId xmlns:a16="http://schemas.microsoft.com/office/drawing/2014/main" id="{E06F70FC-934A-FF99-4030-B51DB9396B24}"/>
              </a:ext>
            </a:extLst>
          </p:cNvPr>
          <p:cNvPicPr>
            <a:picLocks noChangeAspect="1"/>
          </p:cNvPicPr>
          <p:nvPr userDrawn="1"/>
        </p:nvPicPr>
        <p:blipFill>
          <a:blip r:embed="rId7"/>
          <a:stretch>
            <a:fillRect/>
          </a:stretch>
        </p:blipFill>
        <p:spPr>
          <a:xfrm>
            <a:off x="6898916" y="4648737"/>
            <a:ext cx="1580064" cy="331490"/>
          </a:xfrm>
          <a:prstGeom prst="rect">
            <a:avLst/>
          </a:prstGeom>
        </p:spPr>
      </p:pic>
    </p:spTree>
    <p:extLst>
      <p:ext uri="{BB962C8B-B14F-4D97-AF65-F5344CB8AC3E}">
        <p14:creationId xmlns:p14="http://schemas.microsoft.com/office/powerpoint/2010/main" val="3723625861"/>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C2EEFD4-8CD2-B87D-5DE2-63AD7BDB3252}"/>
              </a:ext>
            </a:extLst>
          </p:cNvPr>
          <p:cNvSpPr>
            <a:spLocks noGrp="1"/>
          </p:cNvSpPr>
          <p:nvPr>
            <p:ph type="sldNum" sz="quarter" idx="4"/>
          </p:nvPr>
        </p:nvSpPr>
        <p:spPr>
          <a:xfrm>
            <a:off x="8547847" y="4767263"/>
            <a:ext cx="432652" cy="256912"/>
          </a:xfrm>
          <a:prstGeom prst="rect">
            <a:avLst/>
          </a:prstGeom>
        </p:spPr>
        <p:txBody>
          <a:bodyPr/>
          <a:lstStyle/>
          <a:p>
            <a:fld id="{80208A2D-B7B4-7446-9865-3C23A23C80B0}" type="slidenum">
              <a:rPr lang="es-ES" smtClean="0"/>
              <a:t>‹#›</a:t>
            </a:fld>
            <a:endParaRPr lang="es-ES"/>
          </a:p>
        </p:txBody>
      </p:sp>
      <p:sp>
        <p:nvSpPr>
          <p:cNvPr id="10" name="Rectángulo 6">
            <a:extLst>
              <a:ext uri="{FF2B5EF4-FFF2-40B4-BE49-F238E27FC236}">
                <a16:creationId xmlns:a16="http://schemas.microsoft.com/office/drawing/2014/main" id="{89C3197F-2E04-5833-694A-FA41C3294053}"/>
              </a:ext>
            </a:extLst>
          </p:cNvPr>
          <p:cNvSpPr/>
          <p:nvPr userDrawn="1"/>
        </p:nvSpPr>
        <p:spPr>
          <a:xfrm>
            <a:off x="163502" y="4724400"/>
            <a:ext cx="8384346" cy="299775"/>
          </a:xfrm>
          <a:prstGeom prst="rect">
            <a:avLst/>
          </a:prstGeom>
          <a:solidFill>
            <a:srgbClr val="00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dondear rectángulo de esquina diagonal 7">
            <a:extLst>
              <a:ext uri="{FF2B5EF4-FFF2-40B4-BE49-F238E27FC236}">
                <a16:creationId xmlns:a16="http://schemas.microsoft.com/office/drawing/2014/main" id="{9AF9295C-2DB1-280D-7FF8-5AA7145E56DA}"/>
              </a:ext>
            </a:extLst>
          </p:cNvPr>
          <p:cNvSpPr/>
          <p:nvPr userDrawn="1"/>
        </p:nvSpPr>
        <p:spPr>
          <a:xfrm>
            <a:off x="163502" y="169559"/>
            <a:ext cx="8792773" cy="781176"/>
          </a:xfrm>
          <a:prstGeom prst="round2DiagRect">
            <a:avLst/>
          </a:prstGeom>
          <a:solidFill>
            <a:srgbClr val="00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8">
            <a:extLst>
              <a:ext uri="{FF2B5EF4-FFF2-40B4-BE49-F238E27FC236}">
                <a16:creationId xmlns:a16="http://schemas.microsoft.com/office/drawing/2014/main" id="{22D46AA7-432A-0E0D-7D7E-48B1C7EBC6A4}"/>
              </a:ext>
            </a:extLst>
          </p:cNvPr>
          <p:cNvPicPr>
            <a:picLocks noChangeAspect="1"/>
          </p:cNvPicPr>
          <p:nvPr userDrawn="1"/>
        </p:nvPicPr>
        <p:blipFill>
          <a:blip r:embed="rId6"/>
          <a:stretch>
            <a:fillRect/>
          </a:stretch>
        </p:blipFill>
        <p:spPr>
          <a:xfrm>
            <a:off x="6898916" y="284614"/>
            <a:ext cx="571357" cy="529887"/>
          </a:xfrm>
          <a:prstGeom prst="rect">
            <a:avLst/>
          </a:prstGeom>
        </p:spPr>
      </p:pic>
      <p:pic>
        <p:nvPicPr>
          <p:cNvPr id="13" name="Imagen 9">
            <a:extLst>
              <a:ext uri="{FF2B5EF4-FFF2-40B4-BE49-F238E27FC236}">
                <a16:creationId xmlns:a16="http://schemas.microsoft.com/office/drawing/2014/main" id="{8E9235A8-1130-D964-0BF0-3721F2012DAD}"/>
              </a:ext>
            </a:extLst>
          </p:cNvPr>
          <p:cNvPicPr>
            <a:picLocks noChangeAspect="1"/>
          </p:cNvPicPr>
          <p:nvPr userDrawn="1"/>
        </p:nvPicPr>
        <p:blipFill>
          <a:blip r:embed="rId7"/>
          <a:stretch>
            <a:fillRect/>
          </a:stretch>
        </p:blipFill>
        <p:spPr>
          <a:xfrm>
            <a:off x="7557425" y="467260"/>
            <a:ext cx="1169689" cy="185774"/>
          </a:xfrm>
          <a:prstGeom prst="rect">
            <a:avLst/>
          </a:prstGeom>
        </p:spPr>
      </p:pic>
      <p:pic>
        <p:nvPicPr>
          <p:cNvPr id="2" name="Picture 1" descr="Graphical user interface, text, application, email&#10;&#10;Description automatically generated">
            <a:extLst>
              <a:ext uri="{FF2B5EF4-FFF2-40B4-BE49-F238E27FC236}">
                <a16:creationId xmlns:a16="http://schemas.microsoft.com/office/drawing/2014/main" id="{DBC6804E-8971-01A8-6689-AD7895DDD6A0}"/>
              </a:ext>
            </a:extLst>
          </p:cNvPr>
          <p:cNvPicPr>
            <a:picLocks noChangeAspect="1"/>
          </p:cNvPicPr>
          <p:nvPr userDrawn="1"/>
        </p:nvPicPr>
        <p:blipFill>
          <a:blip r:embed="rId8"/>
          <a:stretch>
            <a:fillRect/>
          </a:stretch>
        </p:blipFill>
        <p:spPr>
          <a:xfrm>
            <a:off x="7184594" y="4735583"/>
            <a:ext cx="1322276" cy="277407"/>
          </a:xfrm>
          <a:prstGeom prst="rect">
            <a:avLst/>
          </a:prstGeom>
        </p:spPr>
      </p:pic>
    </p:spTree>
    <p:extLst>
      <p:ext uri="{BB962C8B-B14F-4D97-AF65-F5344CB8AC3E}">
        <p14:creationId xmlns:p14="http://schemas.microsoft.com/office/powerpoint/2010/main" val="2309985259"/>
      </p:ext>
    </p:extLst>
  </p:cSld>
  <p:clrMap bg1="lt1" tx1="dk1" bg2="lt2" tx2="dk2" accent1="accent1" accent2="accent2" accent3="accent3" accent4="accent4" accent5="accent5" accent6="accent6" hlink="hlink" folHlink="folHlink"/>
  <p:sldLayoutIdLst>
    <p:sldLayoutId id="2147483672" r:id="rId1"/>
    <p:sldLayoutId id="2147483665" r:id="rId2"/>
    <p:sldLayoutId id="2147483662" r:id="rId3"/>
    <p:sldLayoutId id="2147483667"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www.linkedin.com/company/cee2act-project" TargetMode="External"/><Relationship Id="rId3" Type="http://schemas.openxmlformats.org/officeDocument/2006/relationships/image" Target="../media/image2.emf"/><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ec.europa.eu/info/funding-tenders/opportunities/portal/screen/how-to-participate/org-details/999999999/project/101060280/program/43108390/details" TargetMode="External"/><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hyperlink" Target="https://twitter.com/CEE2ACT" TargetMode="External"/><Relationship Id="rId4" Type="http://schemas.openxmlformats.org/officeDocument/2006/relationships/hyperlink" Target="https://www.cee2act.eu/"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3EDF0D3A-6302-DA41-A404-45A4E44746BE}"/>
              </a:ext>
            </a:extLst>
          </p:cNvPr>
          <p:cNvPicPr>
            <a:picLocks noChangeAspect="1"/>
          </p:cNvPicPr>
          <p:nvPr/>
        </p:nvPicPr>
        <p:blipFill rotWithShape="1">
          <a:blip r:embed="rId2"/>
          <a:srcRect r="3054"/>
          <a:stretch/>
        </p:blipFill>
        <p:spPr>
          <a:xfrm>
            <a:off x="0" y="0"/>
            <a:ext cx="9144000" cy="5264952"/>
          </a:xfrm>
          <a:prstGeom prst="rect">
            <a:avLst/>
          </a:prstGeom>
        </p:spPr>
      </p:pic>
      <p:sp>
        <p:nvSpPr>
          <p:cNvPr id="6" name="Google Shape;131;p15">
            <a:extLst>
              <a:ext uri="{FF2B5EF4-FFF2-40B4-BE49-F238E27FC236}">
                <a16:creationId xmlns:a16="http://schemas.microsoft.com/office/drawing/2014/main" id="{D8161DF0-06A3-214E-8179-B94942A8DC15}"/>
              </a:ext>
            </a:extLst>
          </p:cNvPr>
          <p:cNvSpPr txBox="1">
            <a:spLocks/>
          </p:cNvSpPr>
          <p:nvPr/>
        </p:nvSpPr>
        <p:spPr>
          <a:xfrm>
            <a:off x="2830017" y="3544843"/>
            <a:ext cx="6343543" cy="1714929"/>
          </a:xfrm>
          <a:prstGeom prst="rect">
            <a:avLst/>
          </a:prstGeom>
        </p:spPr>
        <p:txBody>
          <a:bodyPr spcFirstLastPara="1" vert="horz" wrap="square" lIns="91425" tIns="91425" rIns="91425" bIns="91425" rtlCol="0" anchor="ctr"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endParaRPr lang="en-US" b="1" i="0" u="none" strike="noStrike" baseline="0" dirty="0">
              <a:solidFill>
                <a:srgbClr val="F3713E"/>
              </a:solidFill>
              <a:latin typeface="DIN Black"/>
            </a:endParaRPr>
          </a:p>
          <a:p>
            <a:pPr algn="r"/>
            <a:endParaRPr lang="en-US" b="1" dirty="0">
              <a:solidFill>
                <a:srgbClr val="F3713E"/>
              </a:solidFill>
              <a:latin typeface="DIN Black"/>
            </a:endParaRPr>
          </a:p>
          <a:p>
            <a:pPr algn="r"/>
            <a:endParaRPr lang="en-US" b="1" i="0" u="none" strike="noStrike" baseline="0" dirty="0">
              <a:solidFill>
                <a:srgbClr val="F3713E"/>
              </a:solidFill>
              <a:latin typeface="DIN Black"/>
            </a:endParaRPr>
          </a:p>
          <a:p>
            <a:pPr algn="r"/>
            <a:endParaRPr lang="en-US" b="1" dirty="0">
              <a:solidFill>
                <a:srgbClr val="F3713E"/>
              </a:solidFill>
              <a:latin typeface="DIN Black"/>
            </a:endParaRPr>
          </a:p>
          <a:p>
            <a:pPr algn="r"/>
            <a:endParaRPr lang="en-US" sz="1700" b="1" i="0" u="none" strike="noStrike" baseline="0" dirty="0">
              <a:solidFill>
                <a:srgbClr val="F3713E"/>
              </a:solidFill>
              <a:latin typeface="DIN Black"/>
            </a:endParaRPr>
          </a:p>
          <a:p>
            <a:pPr algn="r"/>
            <a:r>
              <a:rPr lang="en-US" sz="1600" b="1" i="0" u="none" strike="noStrike" baseline="0" dirty="0">
                <a:solidFill>
                  <a:srgbClr val="F3713E"/>
                </a:solidFill>
                <a:latin typeface="DIN Black"/>
              </a:rPr>
              <a:t>Empowering the Central and Eastern European </a:t>
            </a:r>
          </a:p>
          <a:p>
            <a:pPr algn="r"/>
            <a:r>
              <a:rPr lang="en-US" sz="1600" b="1" i="0" u="none" strike="noStrike" baseline="0" dirty="0">
                <a:solidFill>
                  <a:srgbClr val="F3713E"/>
                </a:solidFill>
                <a:latin typeface="DIN Black"/>
              </a:rPr>
              <a:t>Countries to Develop Bioeconomy Strategies and Action Plans </a:t>
            </a:r>
            <a:endParaRPr lang="en-GB" b="1" dirty="0">
              <a:solidFill>
                <a:srgbClr val="63BC51"/>
              </a:solidFill>
              <a:latin typeface="DIN "/>
            </a:endParaRPr>
          </a:p>
          <a:p>
            <a:pPr algn="r"/>
            <a:r>
              <a:rPr lang="en-GB" sz="2000" b="1" dirty="0">
                <a:solidFill>
                  <a:srgbClr val="63BC51"/>
                </a:solidFill>
                <a:latin typeface="DIN "/>
              </a:rPr>
              <a:t>Deliverable</a:t>
            </a:r>
            <a:r>
              <a:rPr lang="cs-CZ" sz="2000" b="1" dirty="0">
                <a:solidFill>
                  <a:srgbClr val="63BC51"/>
                </a:solidFill>
                <a:latin typeface="DIN "/>
              </a:rPr>
              <a:t> 6.1</a:t>
            </a:r>
            <a:endParaRPr lang="en-GB" sz="2000" b="1" dirty="0">
              <a:solidFill>
                <a:srgbClr val="63BC51"/>
              </a:solidFill>
              <a:latin typeface="DIN "/>
            </a:endParaRPr>
          </a:p>
          <a:p>
            <a:pPr algn="l"/>
            <a:br>
              <a:rPr lang="en-GB" sz="900" dirty="0">
                <a:solidFill>
                  <a:schemeClr val="bg1"/>
                </a:solidFill>
                <a:latin typeface="DIN "/>
              </a:rPr>
            </a:br>
            <a:endParaRPr lang="en-GB" sz="900" dirty="0">
              <a:solidFill>
                <a:schemeClr val="bg1"/>
              </a:solidFill>
              <a:latin typeface="DIN "/>
            </a:endParaRPr>
          </a:p>
          <a:p>
            <a:pPr algn="l"/>
            <a:r>
              <a:rPr lang="en-GB" sz="900" dirty="0">
                <a:solidFill>
                  <a:schemeClr val="bg1"/>
                </a:solidFill>
                <a:latin typeface="DIN "/>
              </a:rPr>
              <a:t>Funded by the European Union. 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1000" dirty="0">
              <a:solidFill>
                <a:srgbClr val="63BC51"/>
              </a:solidFill>
              <a:latin typeface="DIN "/>
            </a:endParaRPr>
          </a:p>
          <a:p>
            <a:pPr algn="r"/>
            <a:endParaRPr lang="en-GB" sz="3200" dirty="0">
              <a:solidFill>
                <a:srgbClr val="63BC51"/>
              </a:solidFill>
            </a:endParaRPr>
          </a:p>
          <a:p>
            <a:pPr algn="r"/>
            <a:endParaRPr lang="en-GB" sz="4000" b="1" dirty="0">
              <a:solidFill>
                <a:srgbClr val="63BC51"/>
              </a:solidFill>
            </a:endParaRPr>
          </a:p>
          <a:p>
            <a:pPr algn="r">
              <a:lnSpc>
                <a:spcPts val="2620"/>
              </a:lnSpc>
            </a:pPr>
            <a:r>
              <a:rPr lang="en-US" sz="2200" dirty="0">
                <a:solidFill>
                  <a:srgbClr val="63BC51"/>
                </a:solidFill>
                <a:latin typeface="DIN Alternate" panose="020B0500000000000000" pitchFamily="34" charset="77"/>
              </a:rPr>
              <a:t> </a:t>
            </a:r>
          </a:p>
          <a:p>
            <a:pPr>
              <a:spcBef>
                <a:spcPts val="600"/>
              </a:spcBef>
            </a:pPr>
            <a:endParaRPr lang="en-US" dirty="0"/>
          </a:p>
        </p:txBody>
      </p:sp>
      <p:pic>
        <p:nvPicPr>
          <p:cNvPr id="2" name="Picture 1" descr="Graphical user interface, text, application, email&#10;&#10;Description automatically generated">
            <a:extLst>
              <a:ext uri="{FF2B5EF4-FFF2-40B4-BE49-F238E27FC236}">
                <a16:creationId xmlns:a16="http://schemas.microsoft.com/office/drawing/2014/main" id="{3C614514-6DE6-D3AD-FCD4-2826E9075880}"/>
              </a:ext>
            </a:extLst>
          </p:cNvPr>
          <p:cNvPicPr>
            <a:picLocks noChangeAspect="1"/>
          </p:cNvPicPr>
          <p:nvPr/>
        </p:nvPicPr>
        <p:blipFill>
          <a:blip r:embed="rId3"/>
          <a:stretch>
            <a:fillRect/>
          </a:stretch>
        </p:blipFill>
        <p:spPr>
          <a:xfrm>
            <a:off x="1163435" y="4829176"/>
            <a:ext cx="1770656" cy="371475"/>
          </a:xfrm>
          <a:prstGeom prst="rect">
            <a:avLst/>
          </a:prstGeom>
        </p:spPr>
      </p:pic>
    </p:spTree>
    <p:extLst>
      <p:ext uri="{BB962C8B-B14F-4D97-AF65-F5344CB8AC3E}">
        <p14:creationId xmlns:p14="http://schemas.microsoft.com/office/powerpoint/2010/main" val="356007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1;p12">
            <a:extLst>
              <a:ext uri="{FF2B5EF4-FFF2-40B4-BE49-F238E27FC236}">
                <a16:creationId xmlns:a16="http://schemas.microsoft.com/office/drawing/2014/main" id="{2C0FC2E7-D721-68D0-105A-A484960E644E}"/>
              </a:ext>
            </a:extLst>
          </p:cNvPr>
          <p:cNvSpPr txBox="1">
            <a:spLocks/>
          </p:cNvSpPr>
          <p:nvPr/>
        </p:nvSpPr>
        <p:spPr>
          <a:xfrm>
            <a:off x="161830" y="254032"/>
            <a:ext cx="6685115" cy="793171"/>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cs-CZ" sz="2800" b="1" dirty="0">
                <a:solidFill>
                  <a:srgbClr val="63BB51"/>
                </a:solidFill>
                <a:latin typeface="DIN Black"/>
              </a:rPr>
              <a:t>Cíl výstupu</a:t>
            </a:r>
            <a:endParaRPr lang="en-GB" sz="2800" b="1" dirty="0">
              <a:solidFill>
                <a:srgbClr val="63BC51"/>
              </a:solidFill>
              <a:latin typeface="DIN "/>
            </a:endParaRPr>
          </a:p>
          <a:p>
            <a:pPr>
              <a:spcBef>
                <a:spcPts val="0"/>
              </a:spcBef>
            </a:pPr>
            <a:r>
              <a:rPr lang="en-US" sz="2800" b="1" dirty="0">
                <a:solidFill>
                  <a:srgbClr val="63BB51"/>
                </a:solidFill>
                <a:latin typeface="DIN Black" panose="02000504040000020003" pitchFamily="2" charset="0"/>
              </a:rPr>
              <a:t> </a:t>
            </a:r>
          </a:p>
        </p:txBody>
      </p:sp>
      <p:sp>
        <p:nvSpPr>
          <p:cNvPr id="8" name="TextBox 7">
            <a:extLst>
              <a:ext uri="{FF2B5EF4-FFF2-40B4-BE49-F238E27FC236}">
                <a16:creationId xmlns:a16="http://schemas.microsoft.com/office/drawing/2014/main" id="{E7139A8B-5AAF-410D-B86A-8EEE1408D056}"/>
              </a:ext>
            </a:extLst>
          </p:cNvPr>
          <p:cNvSpPr txBox="1"/>
          <p:nvPr/>
        </p:nvSpPr>
        <p:spPr>
          <a:xfrm>
            <a:off x="299061" y="1341958"/>
            <a:ext cx="8545877"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cs-CZ" sz="1800" b="1" dirty="0">
                <a:effectLst/>
                <a:latin typeface="Calibri" panose="020F0502020204030204" pitchFamily="34" charset="0"/>
                <a:ea typeface="Calibri" panose="020F0502020204030204" pitchFamily="34" charset="0"/>
                <a:cs typeface="Times New Roman" panose="02020603050405020304" pitchFamily="18" charset="0"/>
              </a:rPr>
              <a:t>Cílem této zprávy je prozkoumat klíčové úvahy a kritické kroky spojené s vypracováním národní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bioekonomické</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strategie se zaměřením na členské země CEE2ACT.</a:t>
            </a:r>
          </a:p>
          <a:p>
            <a:pPr marL="285750" indent="-285750">
              <a:buFont typeface="Arial" panose="020B0604020202020204" pitchFamily="34" charset="0"/>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Čerpá z klíčových poznatků z jiných evropských zemí, které přijaly a zavedly strategii biohospodářství ve svých zemích, a také z úvodních zpráv představujících základní hodnocení a zapojení zúčastněných stran v členských státech CEE2ACT.  </a:t>
            </a:r>
          </a:p>
          <a:p>
            <a:pPr marL="285750" indent="-285750">
              <a:buFont typeface="Arial" panose="020B0604020202020204" pitchFamily="34" charset="0"/>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Příležitosti a potenciální překážky, jakož i očekávání zúčastněných stran jsou rovněž shromážděny z národního workshopu CEE2ACT.</a:t>
            </a:r>
            <a:endParaRPr lang="en-US" sz="1600" dirty="0">
              <a:latin typeface="DIN" panose="02000504040000020003"/>
            </a:endParaRPr>
          </a:p>
        </p:txBody>
      </p:sp>
    </p:spTree>
    <p:extLst>
      <p:ext uri="{BB962C8B-B14F-4D97-AF65-F5344CB8AC3E}">
        <p14:creationId xmlns:p14="http://schemas.microsoft.com/office/powerpoint/2010/main" val="148408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1;p12">
            <a:extLst>
              <a:ext uri="{FF2B5EF4-FFF2-40B4-BE49-F238E27FC236}">
                <a16:creationId xmlns:a16="http://schemas.microsoft.com/office/drawing/2014/main" id="{2C0FC2E7-D721-68D0-105A-A484960E644E}"/>
              </a:ext>
            </a:extLst>
          </p:cNvPr>
          <p:cNvSpPr txBox="1">
            <a:spLocks/>
          </p:cNvSpPr>
          <p:nvPr/>
        </p:nvSpPr>
        <p:spPr>
          <a:xfrm>
            <a:off x="161830" y="254032"/>
            <a:ext cx="6685115" cy="793171"/>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cs-CZ" sz="1800" b="1" dirty="0">
                <a:solidFill>
                  <a:srgbClr val="63BB51"/>
                </a:solidFill>
                <a:latin typeface="DIN Black"/>
              </a:rPr>
              <a:t>Rámec pro vypracování </a:t>
            </a:r>
            <a:r>
              <a:rPr lang="cs-CZ" sz="1800" b="1" dirty="0" err="1">
                <a:solidFill>
                  <a:srgbClr val="63BB51"/>
                </a:solidFill>
                <a:latin typeface="DIN Black"/>
              </a:rPr>
              <a:t>bioekonomické</a:t>
            </a:r>
            <a:r>
              <a:rPr lang="cs-CZ" sz="1800" b="1" dirty="0">
                <a:solidFill>
                  <a:srgbClr val="63BB51"/>
                </a:solidFill>
                <a:latin typeface="DIN Black"/>
              </a:rPr>
              <a:t> strategie na národní úrovni/hlavních odvětvích</a:t>
            </a:r>
            <a:r>
              <a:rPr lang="en-US" sz="1800" b="1" dirty="0">
                <a:solidFill>
                  <a:srgbClr val="63BB51"/>
                </a:solidFill>
                <a:latin typeface="DIN Black" panose="02000504040000020003" pitchFamily="2" charset="0"/>
              </a:rPr>
              <a:t> </a:t>
            </a:r>
          </a:p>
        </p:txBody>
      </p:sp>
      <p:pic>
        <p:nvPicPr>
          <p:cNvPr id="4" name="Obrázek 3">
            <a:extLst>
              <a:ext uri="{FF2B5EF4-FFF2-40B4-BE49-F238E27FC236}">
                <a16:creationId xmlns:a16="http://schemas.microsoft.com/office/drawing/2014/main" id="{B4B95199-C0CC-B60C-A531-2D152E0DD4BA}"/>
              </a:ext>
            </a:extLst>
          </p:cNvPr>
          <p:cNvPicPr>
            <a:picLocks noChangeAspect="1"/>
          </p:cNvPicPr>
          <p:nvPr/>
        </p:nvPicPr>
        <p:blipFill>
          <a:blip r:embed="rId3"/>
          <a:stretch>
            <a:fillRect/>
          </a:stretch>
        </p:blipFill>
        <p:spPr>
          <a:xfrm>
            <a:off x="1906525" y="1047203"/>
            <a:ext cx="4765868" cy="3416496"/>
          </a:xfrm>
          <a:prstGeom prst="rect">
            <a:avLst/>
          </a:prstGeom>
        </p:spPr>
      </p:pic>
    </p:spTree>
    <p:extLst>
      <p:ext uri="{BB962C8B-B14F-4D97-AF65-F5344CB8AC3E}">
        <p14:creationId xmlns:p14="http://schemas.microsoft.com/office/powerpoint/2010/main" val="268081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1;p12">
            <a:extLst>
              <a:ext uri="{FF2B5EF4-FFF2-40B4-BE49-F238E27FC236}">
                <a16:creationId xmlns:a16="http://schemas.microsoft.com/office/drawing/2014/main" id="{2C0FC2E7-D721-68D0-105A-A484960E644E}"/>
              </a:ext>
            </a:extLst>
          </p:cNvPr>
          <p:cNvSpPr txBox="1">
            <a:spLocks/>
          </p:cNvSpPr>
          <p:nvPr/>
        </p:nvSpPr>
        <p:spPr>
          <a:xfrm>
            <a:off x="161830" y="254032"/>
            <a:ext cx="6685115" cy="793171"/>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cs-CZ" sz="2800" b="1" dirty="0">
                <a:solidFill>
                  <a:srgbClr val="63BB51"/>
                </a:solidFill>
                <a:latin typeface="DIN "/>
              </a:rPr>
              <a:t>Postup</a:t>
            </a:r>
            <a:endParaRPr lang="en-GB" sz="2800" b="1" dirty="0">
              <a:solidFill>
                <a:srgbClr val="63BC51"/>
              </a:solidFill>
              <a:latin typeface="DIN "/>
            </a:endParaRPr>
          </a:p>
          <a:p>
            <a:pPr>
              <a:spcBef>
                <a:spcPts val="0"/>
              </a:spcBef>
            </a:pPr>
            <a:r>
              <a:rPr lang="en-US" sz="2800" b="1" dirty="0">
                <a:solidFill>
                  <a:srgbClr val="63BB51"/>
                </a:solidFill>
                <a:latin typeface="DIN Black" panose="02000504040000020003" pitchFamily="2" charset="0"/>
              </a:rPr>
              <a:t> </a:t>
            </a:r>
          </a:p>
        </p:txBody>
      </p:sp>
      <p:sp>
        <p:nvSpPr>
          <p:cNvPr id="8" name="TextBox 7">
            <a:extLst>
              <a:ext uri="{FF2B5EF4-FFF2-40B4-BE49-F238E27FC236}">
                <a16:creationId xmlns:a16="http://schemas.microsoft.com/office/drawing/2014/main" id="{E7139A8B-5AAF-410D-B86A-8EEE1408D056}"/>
              </a:ext>
            </a:extLst>
          </p:cNvPr>
          <p:cNvSpPr txBox="1"/>
          <p:nvPr/>
        </p:nvSpPr>
        <p:spPr>
          <a:xfrm>
            <a:off x="295564" y="972504"/>
            <a:ext cx="8545877" cy="338554"/>
          </a:xfrm>
          <a:prstGeom prst="rect">
            <a:avLst/>
          </a:prstGeom>
          <a:noFill/>
        </p:spPr>
        <p:txBody>
          <a:bodyPr wrap="square" lIns="91440" tIns="45720" rIns="91440" bIns="45720" rtlCol="0" anchor="t">
            <a:spAutoFit/>
          </a:bodyPr>
          <a:lstStyle/>
          <a:p>
            <a:pPr algn="ctr"/>
            <a:r>
              <a:rPr lang="cs-CZ" sz="1600" dirty="0">
                <a:latin typeface="DIN" panose="02000504040000020003"/>
              </a:rPr>
              <a:t>x</a:t>
            </a:r>
            <a:endParaRPr lang="en-US" sz="1600" dirty="0">
              <a:latin typeface="DIN" panose="02000504040000020003"/>
            </a:endParaRPr>
          </a:p>
        </p:txBody>
      </p:sp>
      <p:graphicFrame>
        <p:nvGraphicFramePr>
          <p:cNvPr id="2" name="Diagram 1">
            <a:extLst>
              <a:ext uri="{FF2B5EF4-FFF2-40B4-BE49-F238E27FC236}">
                <a16:creationId xmlns:a16="http://schemas.microsoft.com/office/drawing/2014/main" id="{B960E3FD-31A4-ED33-19D2-ADEDC945483F}"/>
              </a:ext>
            </a:extLst>
          </p:cNvPr>
          <p:cNvGraphicFramePr/>
          <p:nvPr>
            <p:extLst>
              <p:ext uri="{D42A27DB-BD31-4B8C-83A1-F6EECF244321}">
                <p14:modId xmlns:p14="http://schemas.microsoft.com/office/powerpoint/2010/main" val="2752296586"/>
              </p:ext>
            </p:extLst>
          </p:nvPr>
        </p:nvGraphicFramePr>
        <p:xfrm>
          <a:off x="988290" y="1141781"/>
          <a:ext cx="7317441" cy="3476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2839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1;p12">
            <a:extLst>
              <a:ext uri="{FF2B5EF4-FFF2-40B4-BE49-F238E27FC236}">
                <a16:creationId xmlns:a16="http://schemas.microsoft.com/office/drawing/2014/main" id="{2C0FC2E7-D721-68D0-105A-A484960E644E}"/>
              </a:ext>
            </a:extLst>
          </p:cNvPr>
          <p:cNvSpPr txBox="1">
            <a:spLocks/>
          </p:cNvSpPr>
          <p:nvPr/>
        </p:nvSpPr>
        <p:spPr>
          <a:xfrm>
            <a:off x="161830" y="254032"/>
            <a:ext cx="6685115" cy="793171"/>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cs-CZ" sz="2800" b="1" dirty="0">
                <a:solidFill>
                  <a:srgbClr val="63BB51"/>
                </a:solidFill>
                <a:latin typeface="DIN Black"/>
              </a:rPr>
              <a:t>Shrnutí vizí a cílů – tematické rozdělení</a:t>
            </a:r>
            <a:endParaRPr lang="en-GB" sz="2800" b="1" dirty="0">
              <a:solidFill>
                <a:srgbClr val="63BC51"/>
              </a:solidFill>
              <a:latin typeface="DIN "/>
            </a:endParaRPr>
          </a:p>
          <a:p>
            <a:pPr>
              <a:spcBef>
                <a:spcPts val="0"/>
              </a:spcBef>
            </a:pPr>
            <a:r>
              <a:rPr lang="en-US" sz="2800" b="1" dirty="0">
                <a:solidFill>
                  <a:srgbClr val="63BB51"/>
                </a:solidFill>
                <a:latin typeface="DIN Black" panose="02000504040000020003" pitchFamily="2" charset="0"/>
              </a:rPr>
              <a:t> </a:t>
            </a:r>
          </a:p>
        </p:txBody>
      </p:sp>
      <p:sp>
        <p:nvSpPr>
          <p:cNvPr id="8" name="TextBox 7">
            <a:extLst>
              <a:ext uri="{FF2B5EF4-FFF2-40B4-BE49-F238E27FC236}">
                <a16:creationId xmlns:a16="http://schemas.microsoft.com/office/drawing/2014/main" id="{E7139A8B-5AAF-410D-B86A-8EEE1408D056}"/>
              </a:ext>
            </a:extLst>
          </p:cNvPr>
          <p:cNvSpPr txBox="1"/>
          <p:nvPr/>
        </p:nvSpPr>
        <p:spPr>
          <a:xfrm>
            <a:off x="517237" y="4249805"/>
            <a:ext cx="3214254" cy="338554"/>
          </a:xfrm>
          <a:prstGeom prst="rect">
            <a:avLst/>
          </a:prstGeom>
          <a:noFill/>
        </p:spPr>
        <p:txBody>
          <a:bodyPr wrap="square" lIns="91440" tIns="45720" rIns="91440" bIns="45720" rtlCol="0" anchor="t">
            <a:spAutoFit/>
          </a:bodyPr>
          <a:lstStyle/>
          <a:p>
            <a:pPr algn="ctr"/>
            <a:r>
              <a:rPr lang="cs-CZ" sz="1600" dirty="0">
                <a:latin typeface="DIN" panose="02000504040000020003"/>
              </a:rPr>
              <a:t>x</a:t>
            </a:r>
            <a:endParaRPr lang="en-US" sz="1600" dirty="0">
              <a:latin typeface="DIN" panose="02000504040000020003"/>
            </a:endParaRPr>
          </a:p>
        </p:txBody>
      </p:sp>
      <p:pic>
        <p:nvPicPr>
          <p:cNvPr id="9" name="Obrázek 8">
            <a:extLst>
              <a:ext uri="{FF2B5EF4-FFF2-40B4-BE49-F238E27FC236}">
                <a16:creationId xmlns:a16="http://schemas.microsoft.com/office/drawing/2014/main" id="{5D8DB514-4EBD-76A4-33E9-487BCA62A466}"/>
              </a:ext>
            </a:extLst>
          </p:cNvPr>
          <p:cNvPicPr>
            <a:picLocks noChangeAspect="1"/>
          </p:cNvPicPr>
          <p:nvPr/>
        </p:nvPicPr>
        <p:blipFill>
          <a:blip r:embed="rId3"/>
          <a:stretch>
            <a:fillRect/>
          </a:stretch>
        </p:blipFill>
        <p:spPr>
          <a:xfrm>
            <a:off x="161830" y="1059498"/>
            <a:ext cx="4410170" cy="2668997"/>
          </a:xfrm>
          <a:prstGeom prst="rect">
            <a:avLst/>
          </a:prstGeom>
        </p:spPr>
      </p:pic>
      <p:pic>
        <p:nvPicPr>
          <p:cNvPr id="11" name="Obrázek 10">
            <a:extLst>
              <a:ext uri="{FF2B5EF4-FFF2-40B4-BE49-F238E27FC236}">
                <a16:creationId xmlns:a16="http://schemas.microsoft.com/office/drawing/2014/main" id="{A4A8F5CC-C5CD-D23D-1526-F300EBB2E20C}"/>
              </a:ext>
            </a:extLst>
          </p:cNvPr>
          <p:cNvPicPr>
            <a:picLocks noChangeAspect="1"/>
          </p:cNvPicPr>
          <p:nvPr/>
        </p:nvPicPr>
        <p:blipFill>
          <a:blip r:embed="rId4"/>
          <a:stretch>
            <a:fillRect/>
          </a:stretch>
        </p:blipFill>
        <p:spPr>
          <a:xfrm>
            <a:off x="4572000" y="1047202"/>
            <a:ext cx="4467403" cy="2570457"/>
          </a:xfrm>
          <a:prstGeom prst="rect">
            <a:avLst/>
          </a:prstGeom>
        </p:spPr>
      </p:pic>
    </p:spTree>
    <p:extLst>
      <p:ext uri="{BB962C8B-B14F-4D97-AF65-F5344CB8AC3E}">
        <p14:creationId xmlns:p14="http://schemas.microsoft.com/office/powerpoint/2010/main" val="374696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dondear rectángulo de esquina diagonal 1">
            <a:extLst>
              <a:ext uri="{FF2B5EF4-FFF2-40B4-BE49-F238E27FC236}">
                <a16:creationId xmlns:a16="http://schemas.microsoft.com/office/drawing/2014/main" id="{1B7C27B4-6463-D348-9E37-5956656B8F71}"/>
              </a:ext>
            </a:extLst>
          </p:cNvPr>
          <p:cNvSpPr/>
          <p:nvPr/>
        </p:nvSpPr>
        <p:spPr>
          <a:xfrm>
            <a:off x="161325" y="170938"/>
            <a:ext cx="8792773" cy="3289157"/>
          </a:xfrm>
          <a:prstGeom prst="round2DiagRect">
            <a:avLst/>
          </a:prstGeom>
          <a:solidFill>
            <a:srgbClr val="00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Imagen 2">
            <a:extLst>
              <a:ext uri="{FF2B5EF4-FFF2-40B4-BE49-F238E27FC236}">
                <a16:creationId xmlns:a16="http://schemas.microsoft.com/office/drawing/2014/main" id="{4C734667-1F49-C947-A35A-2EE2C2C4A9FD}"/>
              </a:ext>
            </a:extLst>
          </p:cNvPr>
          <p:cNvPicPr>
            <a:picLocks noChangeAspect="1"/>
          </p:cNvPicPr>
          <p:nvPr/>
        </p:nvPicPr>
        <p:blipFill>
          <a:blip r:embed="rId3"/>
          <a:stretch>
            <a:fillRect/>
          </a:stretch>
        </p:blipFill>
        <p:spPr>
          <a:xfrm>
            <a:off x="559972" y="397766"/>
            <a:ext cx="1169689" cy="185774"/>
          </a:xfrm>
          <a:prstGeom prst="rect">
            <a:avLst/>
          </a:prstGeom>
        </p:spPr>
      </p:pic>
      <p:sp>
        <p:nvSpPr>
          <p:cNvPr id="4" name="Google Shape;101;p12">
            <a:extLst>
              <a:ext uri="{FF2B5EF4-FFF2-40B4-BE49-F238E27FC236}">
                <a16:creationId xmlns:a16="http://schemas.microsoft.com/office/drawing/2014/main" id="{C21F07DA-E84D-DF48-A8A5-E868728FACA4}"/>
              </a:ext>
            </a:extLst>
          </p:cNvPr>
          <p:cNvSpPr txBox="1">
            <a:spLocks/>
          </p:cNvSpPr>
          <p:nvPr/>
        </p:nvSpPr>
        <p:spPr>
          <a:xfrm>
            <a:off x="4106781" y="670343"/>
            <a:ext cx="4078126" cy="711784"/>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cs-CZ" sz="3600" b="1" dirty="0">
                <a:solidFill>
                  <a:schemeClr val="bg1"/>
                </a:solidFill>
                <a:latin typeface="DIN" panose="02000504040000020003" pitchFamily="2" charset="0"/>
              </a:rPr>
              <a:t>Děkuji za pozornost</a:t>
            </a:r>
            <a:r>
              <a:rPr lang="en-GB" sz="3600" b="1" dirty="0">
                <a:solidFill>
                  <a:schemeClr val="bg1"/>
                </a:solidFill>
                <a:latin typeface="DIN" panose="02000504040000020003" pitchFamily="2" charset="0"/>
              </a:rPr>
              <a:t>!</a:t>
            </a:r>
            <a:endParaRPr lang="en-GB" sz="3600" dirty="0">
              <a:solidFill>
                <a:schemeClr val="bg1"/>
              </a:solidFill>
              <a:latin typeface="DIN" panose="02000504040000020003" pitchFamily="2" charset="0"/>
            </a:endParaRPr>
          </a:p>
        </p:txBody>
      </p:sp>
      <p:sp>
        <p:nvSpPr>
          <p:cNvPr id="5" name="Google Shape;101;p12">
            <a:extLst>
              <a:ext uri="{FF2B5EF4-FFF2-40B4-BE49-F238E27FC236}">
                <a16:creationId xmlns:a16="http://schemas.microsoft.com/office/drawing/2014/main" id="{C0F05999-1612-FD4B-A700-3878EF163D2B}"/>
              </a:ext>
            </a:extLst>
          </p:cNvPr>
          <p:cNvSpPr txBox="1">
            <a:spLocks/>
          </p:cNvSpPr>
          <p:nvPr/>
        </p:nvSpPr>
        <p:spPr>
          <a:xfrm>
            <a:off x="4212765" y="2349867"/>
            <a:ext cx="4828836" cy="1054936"/>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endParaRPr lang="en-GB" sz="2000" b="1" dirty="0">
              <a:solidFill>
                <a:schemeClr val="bg1"/>
              </a:solidFill>
              <a:latin typeface="DIN" panose="02000504040000020003" pitchFamily="2" charset="0"/>
            </a:endParaRPr>
          </a:p>
          <a:p>
            <a:pPr>
              <a:spcBef>
                <a:spcPts val="0"/>
              </a:spcBef>
            </a:pPr>
            <a:endParaRPr lang="en-GB" sz="2000" b="1" dirty="0">
              <a:solidFill>
                <a:srgbClr val="009656"/>
              </a:solidFill>
              <a:latin typeface="DIN" panose="02000504040000020003" pitchFamily="2" charset="0"/>
            </a:endParaRPr>
          </a:p>
          <a:p>
            <a:pPr>
              <a:spcBef>
                <a:spcPts val="0"/>
              </a:spcBef>
            </a:pPr>
            <a:endParaRPr lang="en-GB" sz="2000" b="1" dirty="0">
              <a:solidFill>
                <a:srgbClr val="009656"/>
              </a:solidFill>
              <a:latin typeface="DIN" panose="02000504040000020003" pitchFamily="2" charset="0"/>
            </a:endParaRPr>
          </a:p>
          <a:p>
            <a:pPr>
              <a:spcBef>
                <a:spcPts val="0"/>
              </a:spcBef>
            </a:pPr>
            <a:endParaRPr lang="en-GB" sz="2000" b="1" dirty="0">
              <a:solidFill>
                <a:srgbClr val="009656"/>
              </a:solidFill>
              <a:latin typeface="DIN" panose="02000504040000020003" pitchFamily="2" charset="0"/>
            </a:endParaRPr>
          </a:p>
          <a:p>
            <a:pPr>
              <a:spcBef>
                <a:spcPts val="0"/>
              </a:spcBef>
            </a:pPr>
            <a:endParaRPr lang="en-GB" sz="1600" dirty="0">
              <a:solidFill>
                <a:schemeClr val="bg1"/>
              </a:solidFill>
              <a:latin typeface="DIN" panose="02000504040000020003" pitchFamily="2" charset="0"/>
            </a:endParaRPr>
          </a:p>
        </p:txBody>
      </p:sp>
      <p:sp>
        <p:nvSpPr>
          <p:cNvPr id="6" name="Google Shape;101;p12">
            <a:extLst>
              <a:ext uri="{FF2B5EF4-FFF2-40B4-BE49-F238E27FC236}">
                <a16:creationId xmlns:a16="http://schemas.microsoft.com/office/drawing/2014/main" id="{4E8C76F6-99C1-9148-9BC9-3A0AB283C3EB}"/>
              </a:ext>
            </a:extLst>
          </p:cNvPr>
          <p:cNvSpPr txBox="1">
            <a:spLocks/>
          </p:cNvSpPr>
          <p:nvPr/>
        </p:nvSpPr>
        <p:spPr>
          <a:xfrm>
            <a:off x="6565225" y="249100"/>
            <a:ext cx="2209184" cy="507311"/>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Bef>
                <a:spcPts val="0"/>
              </a:spcBef>
            </a:pPr>
            <a:r>
              <a:rPr lang="en-GB" sz="2000" b="1" dirty="0">
                <a:solidFill>
                  <a:srgbClr val="F3713E"/>
                </a:solidFill>
                <a:latin typeface="DIN" panose="02000504040000020003" pitchFamily="2" charset="0"/>
                <a:hlinkClick r:id="rId4">
                  <a:extLst>
                    <a:ext uri="{A12FA001-AC4F-418D-AE19-62706E023703}">
                      <ahyp:hlinkClr xmlns:ahyp="http://schemas.microsoft.com/office/drawing/2018/hyperlinkcolor" val="tx"/>
                    </a:ext>
                  </a:extLst>
                </a:hlinkClick>
              </a:rPr>
              <a:t>www.cee2act.eu</a:t>
            </a:r>
            <a:endParaRPr lang="en-GB" sz="2000" dirty="0">
              <a:solidFill>
                <a:srgbClr val="F3713E"/>
              </a:solidFill>
              <a:latin typeface="DIN" panose="02000504040000020003" pitchFamily="2" charset="0"/>
            </a:endParaRPr>
          </a:p>
        </p:txBody>
      </p:sp>
      <p:pic>
        <p:nvPicPr>
          <p:cNvPr id="7" name="Imagen 6">
            <a:extLst>
              <a:ext uri="{FF2B5EF4-FFF2-40B4-BE49-F238E27FC236}">
                <a16:creationId xmlns:a16="http://schemas.microsoft.com/office/drawing/2014/main" id="{BEB414EB-D444-C142-B266-9986F22621F4}"/>
              </a:ext>
            </a:extLst>
          </p:cNvPr>
          <p:cNvPicPr>
            <a:picLocks noChangeAspect="1"/>
          </p:cNvPicPr>
          <p:nvPr/>
        </p:nvPicPr>
        <p:blipFill>
          <a:blip r:embed="rId5"/>
          <a:stretch>
            <a:fillRect/>
          </a:stretch>
        </p:blipFill>
        <p:spPr>
          <a:xfrm>
            <a:off x="1016843" y="713464"/>
            <a:ext cx="2904380" cy="2700564"/>
          </a:xfrm>
          <a:prstGeom prst="rect">
            <a:avLst/>
          </a:prstGeom>
        </p:spPr>
      </p:pic>
      <p:sp>
        <p:nvSpPr>
          <p:cNvPr id="11" name="Cheurón 10">
            <a:extLst>
              <a:ext uri="{FF2B5EF4-FFF2-40B4-BE49-F238E27FC236}">
                <a16:creationId xmlns:a16="http://schemas.microsoft.com/office/drawing/2014/main" id="{E1B93705-A336-E643-BE42-3AD27139CDDF}"/>
              </a:ext>
            </a:extLst>
          </p:cNvPr>
          <p:cNvSpPr/>
          <p:nvPr/>
        </p:nvSpPr>
        <p:spPr>
          <a:xfrm>
            <a:off x="2084092" y="3635268"/>
            <a:ext cx="769882" cy="782194"/>
          </a:xfrm>
          <a:prstGeom prst="chevron">
            <a:avLst/>
          </a:prstGeom>
          <a:solidFill>
            <a:srgbClr val="63BB5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heurón 13">
            <a:extLst>
              <a:ext uri="{FF2B5EF4-FFF2-40B4-BE49-F238E27FC236}">
                <a16:creationId xmlns:a16="http://schemas.microsoft.com/office/drawing/2014/main" id="{79A87B23-EA1D-7840-895D-6648BEDD6225}"/>
              </a:ext>
            </a:extLst>
          </p:cNvPr>
          <p:cNvSpPr/>
          <p:nvPr/>
        </p:nvSpPr>
        <p:spPr>
          <a:xfrm>
            <a:off x="4510918" y="3616720"/>
            <a:ext cx="769882" cy="782194"/>
          </a:xfrm>
          <a:prstGeom prst="chevron">
            <a:avLst/>
          </a:prstGeom>
          <a:solidFill>
            <a:srgbClr val="63BB5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Cheurón 14">
            <a:extLst>
              <a:ext uri="{FF2B5EF4-FFF2-40B4-BE49-F238E27FC236}">
                <a16:creationId xmlns:a16="http://schemas.microsoft.com/office/drawing/2014/main" id="{1DC4A37B-B20C-8E45-8402-6F7225AF0EAA}"/>
              </a:ext>
            </a:extLst>
          </p:cNvPr>
          <p:cNvSpPr/>
          <p:nvPr/>
        </p:nvSpPr>
        <p:spPr>
          <a:xfrm>
            <a:off x="6517930" y="3635268"/>
            <a:ext cx="769882" cy="782194"/>
          </a:xfrm>
          <a:prstGeom prst="chevron">
            <a:avLst/>
          </a:prstGeom>
          <a:solidFill>
            <a:srgbClr val="63BB5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0" name="Imagen 2">
            <a:hlinkClick r:id="rId6"/>
            <a:extLst>
              <a:ext uri="{FF2B5EF4-FFF2-40B4-BE49-F238E27FC236}">
                <a16:creationId xmlns:a16="http://schemas.microsoft.com/office/drawing/2014/main" id="{49D3FA49-5197-A700-BAE2-51A411D9DB94}"/>
              </a:ext>
            </a:extLst>
          </p:cNvPr>
          <p:cNvPicPr>
            <a:picLocks noChangeAspect="1"/>
          </p:cNvPicPr>
          <p:nvPr/>
        </p:nvPicPr>
        <p:blipFill>
          <a:blip r:embed="rId7"/>
          <a:stretch>
            <a:fillRect/>
          </a:stretch>
        </p:blipFill>
        <p:spPr>
          <a:xfrm>
            <a:off x="7622522" y="3616720"/>
            <a:ext cx="881122" cy="819289"/>
          </a:xfrm>
          <a:prstGeom prst="rect">
            <a:avLst/>
          </a:prstGeom>
        </p:spPr>
      </p:pic>
      <p:sp>
        <p:nvSpPr>
          <p:cNvPr id="10" name="TextBox 9">
            <a:extLst>
              <a:ext uri="{FF2B5EF4-FFF2-40B4-BE49-F238E27FC236}">
                <a16:creationId xmlns:a16="http://schemas.microsoft.com/office/drawing/2014/main" id="{8072C18C-DCAC-CFAD-7712-1EF680D1EAEE}"/>
              </a:ext>
            </a:extLst>
          </p:cNvPr>
          <p:cNvSpPr txBox="1"/>
          <p:nvPr/>
        </p:nvSpPr>
        <p:spPr>
          <a:xfrm>
            <a:off x="305644" y="3759022"/>
            <a:ext cx="1769561" cy="584775"/>
          </a:xfrm>
          <a:prstGeom prst="rect">
            <a:avLst/>
          </a:prstGeom>
          <a:noFill/>
        </p:spPr>
        <p:txBody>
          <a:bodyPr wrap="square" rtlCol="0">
            <a:spAutoFit/>
          </a:bodyPr>
          <a:lstStyle/>
          <a:p>
            <a:r>
              <a:rPr lang="en-US" sz="1600" dirty="0">
                <a:latin typeface="DIN" panose="02000504040000020003"/>
              </a:rPr>
              <a:t>Follow CEE2ACT on social media! </a:t>
            </a:r>
          </a:p>
        </p:txBody>
      </p:sp>
      <p:pic>
        <p:nvPicPr>
          <p:cNvPr id="17" name="Picture 16" descr="Icon&#10;&#10;Description automatically generated">
            <a:hlinkClick r:id="rId8"/>
            <a:extLst>
              <a:ext uri="{FF2B5EF4-FFF2-40B4-BE49-F238E27FC236}">
                <a16:creationId xmlns:a16="http://schemas.microsoft.com/office/drawing/2014/main" id="{F1B7EF34-717B-5E9D-B1E2-98C935CBBDB2}"/>
              </a:ext>
            </a:extLst>
          </p:cNvPr>
          <p:cNvPicPr>
            <a:picLocks noChangeAspect="1"/>
          </p:cNvPicPr>
          <p:nvPr/>
        </p:nvPicPr>
        <p:blipFill>
          <a:blip r:embed="rId9"/>
          <a:stretch>
            <a:fillRect/>
          </a:stretch>
        </p:blipFill>
        <p:spPr>
          <a:xfrm>
            <a:off x="3330607" y="3802933"/>
            <a:ext cx="523046" cy="523046"/>
          </a:xfrm>
          <a:prstGeom prst="rect">
            <a:avLst/>
          </a:prstGeom>
        </p:spPr>
      </p:pic>
      <p:pic>
        <p:nvPicPr>
          <p:cNvPr id="21" name="Picture 20" descr="A picture containing clipart&#10;&#10;Description automatically generated">
            <a:hlinkClick r:id="rId10"/>
            <a:extLst>
              <a:ext uri="{FF2B5EF4-FFF2-40B4-BE49-F238E27FC236}">
                <a16:creationId xmlns:a16="http://schemas.microsoft.com/office/drawing/2014/main" id="{7D92BAC3-73FB-B0FF-1DDC-D22E174DC1EF}"/>
              </a:ext>
            </a:extLst>
          </p:cNvPr>
          <p:cNvPicPr>
            <a:picLocks noChangeAspect="1"/>
          </p:cNvPicPr>
          <p:nvPr/>
        </p:nvPicPr>
        <p:blipFill>
          <a:blip r:embed="rId11"/>
          <a:stretch>
            <a:fillRect/>
          </a:stretch>
        </p:blipFill>
        <p:spPr>
          <a:xfrm>
            <a:off x="5730936" y="3821318"/>
            <a:ext cx="558796" cy="460185"/>
          </a:xfrm>
          <a:prstGeom prst="rect">
            <a:avLst/>
          </a:prstGeom>
        </p:spPr>
      </p:pic>
      <p:sp>
        <p:nvSpPr>
          <p:cNvPr id="12" name="Google Shape;101;p12">
            <a:extLst>
              <a:ext uri="{FF2B5EF4-FFF2-40B4-BE49-F238E27FC236}">
                <a16:creationId xmlns:a16="http://schemas.microsoft.com/office/drawing/2014/main" id="{6A2D6186-B70B-FEB2-C0CD-5D5CD99B333D}"/>
              </a:ext>
            </a:extLst>
          </p:cNvPr>
          <p:cNvSpPr txBox="1">
            <a:spLocks/>
          </p:cNvSpPr>
          <p:nvPr/>
        </p:nvSpPr>
        <p:spPr>
          <a:xfrm>
            <a:off x="8575025" y="4785466"/>
            <a:ext cx="786721" cy="358034"/>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endParaRPr lang="es-ES" sz="1600" b="1" dirty="0">
              <a:solidFill>
                <a:srgbClr val="2E4D55"/>
              </a:solidFill>
              <a:latin typeface="DIN Alternate" panose="020B0500000000000000" pitchFamily="34" charset="77"/>
            </a:endParaRPr>
          </a:p>
        </p:txBody>
      </p:sp>
      <p:sp>
        <p:nvSpPr>
          <p:cNvPr id="8" name="Tekstvak 7">
            <a:extLst>
              <a:ext uri="{FF2B5EF4-FFF2-40B4-BE49-F238E27FC236}">
                <a16:creationId xmlns:a16="http://schemas.microsoft.com/office/drawing/2014/main" id="{E2204C31-7955-FA49-54C9-53A531612F59}"/>
              </a:ext>
            </a:extLst>
          </p:cNvPr>
          <p:cNvSpPr txBox="1"/>
          <p:nvPr/>
        </p:nvSpPr>
        <p:spPr>
          <a:xfrm>
            <a:off x="4213860" y="1653540"/>
            <a:ext cx="34975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dirty="0">
                <a:solidFill>
                  <a:srgbClr val="FFFF00"/>
                </a:solidFill>
              </a:rPr>
              <a:t>Roman Buchtele</a:t>
            </a:r>
          </a:p>
          <a:p>
            <a:r>
              <a:rPr lang="cs-CZ" dirty="0">
                <a:solidFill>
                  <a:srgbClr val="FFFF00"/>
                </a:solidFill>
              </a:rPr>
              <a:t>buchtr01@ef.jcu.cz</a:t>
            </a:r>
            <a:endParaRPr lang="nl-NL" dirty="0">
              <a:solidFill>
                <a:srgbClr val="FFFF00"/>
              </a:solidFill>
            </a:endParaRPr>
          </a:p>
        </p:txBody>
      </p:sp>
    </p:spTree>
    <p:extLst>
      <p:ext uri="{BB962C8B-B14F-4D97-AF65-F5344CB8AC3E}">
        <p14:creationId xmlns:p14="http://schemas.microsoft.com/office/powerpoint/2010/main" val="390891328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b0a61ee-0d81-46a1-b837-78956331419c" xsi:nil="true"/>
    <lcf76f155ced4ddcb4097134ff3c332f xmlns="a0c98981-03d1-49f0-bd65-7fd2f88fafa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AE23E712E25649AE96DBE19DDE3DE8" ma:contentTypeVersion="27" ma:contentTypeDescription="Create a new document." ma:contentTypeScope="" ma:versionID="2a4a6df9ab9c43e0463e314b6500d1fa">
  <xsd:schema xmlns:xsd="http://www.w3.org/2001/XMLSchema" xmlns:xs="http://www.w3.org/2001/XMLSchema" xmlns:p="http://schemas.microsoft.com/office/2006/metadata/properties" xmlns:ns2="9b0a61ee-0d81-46a1-b837-78956331419c" xmlns:ns3="a0c98981-03d1-49f0-bd65-7fd2f88fafa2" targetNamespace="http://schemas.microsoft.com/office/2006/metadata/properties" ma:root="true" ma:fieldsID="c85da2b815a85a4e0cee5e6bba15711c" ns2:_="" ns3:_="">
    <xsd:import namespace="9b0a61ee-0d81-46a1-b837-78956331419c"/>
    <xsd:import namespace="a0c98981-03d1-49f0-bd65-7fd2f88fafa2"/>
    <xsd:element name="properties">
      <xsd:complexType>
        <xsd:sequence>
          <xsd:element name="documentManagement">
            <xsd:complexType>
              <xsd:all>
                <xsd:element ref="ns2:TaxCatchAll" minOccurs="0"/>
                <xsd:element ref="ns3:MediaServiceMetadata" minOccurs="0"/>
                <xsd:element ref="ns3:MediaServiceFastMetadata" minOccurs="0"/>
                <xsd:element ref="ns3:lcf76f155ced4ddcb4097134ff3c332f" minOccurs="0"/>
                <xsd:element ref="ns3:MediaServiceGenerationTime" minOccurs="0"/>
                <xsd:element ref="ns3:MediaServiceEventHashCode" minOccurs="0"/>
                <xsd:element ref="ns3:MediaServiceOCR" minOccurs="0"/>
                <xsd:element ref="ns3:MediaServiceDateTaken" minOccurs="0"/>
                <xsd:element ref="ns2:SharedWithUsers" minOccurs="0"/>
                <xsd:element ref="ns2:SharedWithDetails"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0a61ee-0d81-46a1-b837-78956331419c"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ef959217-d198-421a-aded-86c23cfb9c98}" ma:internalName="TaxCatchAll" ma:showField="CatchAllData" ma:web="9b0a61ee-0d81-46a1-b837-78956331419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c98981-03d1-49f0-bd65-7fd2f88fafa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e7b6e4a-1ed3-491f-871c-a8f001e46687"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38B03A-B233-4049-9194-BC043C248678}">
  <ds:schemaRefs>
    <ds:schemaRef ds:uri="http://schemas.microsoft.com/office/infopath/2007/PartnerControls"/>
    <ds:schemaRef ds:uri="http://purl.org/dc/elements/1.1/"/>
    <ds:schemaRef ds:uri="http://schemas.microsoft.com/office/2006/metadata/properties"/>
    <ds:schemaRef ds:uri="a0c98981-03d1-49f0-bd65-7fd2f88fafa2"/>
    <ds:schemaRef ds:uri="http://purl.org/dc/terms/"/>
    <ds:schemaRef ds:uri="http://schemas.microsoft.com/office/2006/documentManagement/types"/>
    <ds:schemaRef ds:uri="9b0a61ee-0d81-46a1-b837-78956331419c"/>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D47717D-B437-490A-966D-FAF516190AD1}">
  <ds:schemaRefs>
    <ds:schemaRef ds:uri="http://schemas.microsoft.com/sharepoint/v3/contenttype/forms"/>
  </ds:schemaRefs>
</ds:datastoreItem>
</file>

<file path=customXml/itemProps3.xml><?xml version="1.0" encoding="utf-8"?>
<ds:datastoreItem xmlns:ds="http://schemas.openxmlformats.org/officeDocument/2006/customXml" ds:itemID="{BC6A51C0-09FD-4B6B-82DC-F8EE414B33F3}">
  <ds:schemaRefs>
    <ds:schemaRef ds:uri="9b0a61ee-0d81-46a1-b837-78956331419c"/>
    <ds:schemaRef ds:uri="a0c98981-03d1-49f0-bd65-7fd2f88faf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726</TotalTime>
  <Words>302</Words>
  <Application>Microsoft Office PowerPoint</Application>
  <PresentationFormat>Předvádění na obrazovce (16:9)</PresentationFormat>
  <Paragraphs>41</Paragraphs>
  <Slides>6</Slides>
  <Notes>5</Notes>
  <HiddenSlides>0</HiddenSlides>
  <MMClips>0</MMClips>
  <ScaleCrop>false</ScaleCrop>
  <HeadingPairs>
    <vt:vector size="6" baseType="variant">
      <vt:variant>
        <vt:lpstr>Použitá písma</vt:lpstr>
      </vt:variant>
      <vt:variant>
        <vt:i4>8</vt:i4>
      </vt:variant>
      <vt:variant>
        <vt:lpstr>Motiv</vt:lpstr>
      </vt:variant>
      <vt:variant>
        <vt:i4>3</vt:i4>
      </vt:variant>
      <vt:variant>
        <vt:lpstr>Nadpisy snímků</vt:lpstr>
      </vt:variant>
      <vt:variant>
        <vt:i4>6</vt:i4>
      </vt:variant>
    </vt:vector>
  </HeadingPairs>
  <TitlesOfParts>
    <vt:vector size="17" baseType="lpstr">
      <vt:lpstr>Arial</vt:lpstr>
      <vt:lpstr>Calibri</vt:lpstr>
      <vt:lpstr>DIN</vt:lpstr>
      <vt:lpstr>DIN </vt:lpstr>
      <vt:lpstr>DIN Alternate</vt:lpstr>
      <vt:lpstr>DIN Black</vt:lpstr>
      <vt:lpstr>DIN Condensed</vt:lpstr>
      <vt:lpstr>Gill Sans MT</vt:lpstr>
      <vt:lpstr>1_Custom Design</vt:lpstr>
      <vt:lpstr>2_Custom Design</vt:lpstr>
      <vt:lpstr>Tema de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Buchtele Roman Ing. Ph.D.</cp:lastModifiedBy>
  <cp:revision>259</cp:revision>
  <dcterms:created xsi:type="dcterms:W3CDTF">2022-08-24T09:48:55Z</dcterms:created>
  <dcterms:modified xsi:type="dcterms:W3CDTF">2024-02-08T09:47:52Z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0x010100C1AE23E712E25649AE96DBE19DDE3DE8</vt:lpwstr>
  </property>
  <property fmtid="{D5CDD505-2E9C-101B-9397-08002B2CF9AE}" pid="3" name="MediaServiceImageTags">
    <vt:lpwstr/>
  </property>
</Properties>
</file>